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9" r:id="rId2"/>
    <p:sldId id="336" r:id="rId3"/>
    <p:sldId id="338" r:id="rId4"/>
    <p:sldId id="268" r:id="rId5"/>
    <p:sldId id="339" r:id="rId6"/>
    <p:sldId id="270" r:id="rId7"/>
    <p:sldId id="344" r:id="rId8"/>
    <p:sldId id="267" r:id="rId9"/>
    <p:sldId id="258" r:id="rId10"/>
    <p:sldId id="342" r:id="rId11"/>
    <p:sldId id="340" r:id="rId12"/>
    <p:sldId id="271" r:id="rId13"/>
    <p:sldId id="333" r:id="rId14"/>
    <p:sldId id="273" r:id="rId15"/>
    <p:sldId id="269" r:id="rId16"/>
    <p:sldId id="256" r:id="rId17"/>
    <p:sldId id="263" r:id="rId18"/>
    <p:sldId id="345" r:id="rId19"/>
    <p:sldId id="332" r:id="rId20"/>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DC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91" autoAdjust="0"/>
    <p:restoredTop sz="96449" autoAdjust="0"/>
  </p:normalViewPr>
  <p:slideViewPr>
    <p:cSldViewPr snapToGrid="0" snapToObjects="1">
      <p:cViewPr>
        <p:scale>
          <a:sx n="50" d="100"/>
          <a:sy n="50" d="100"/>
        </p:scale>
        <p:origin x="288"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573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90BD9-3F3C-5CCC-34C9-9092D36A29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FEE3A-CFDD-AA90-C6DC-4DCBF548DC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F1DE84-0122-FD5C-A886-5BB09CBA79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758931-A4B3-09DC-7F51-95FD4DC620EF}"/>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4175728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B4F51-EB38-CD7E-6CF8-945F393E4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AD97D9-F354-4296-705C-B818BB951C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7A5F88-722A-45C8-83C7-34FFFFC4B4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8C9BEC-794C-7411-E41A-2DF4C8565E47}"/>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093023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61AB9-DE80-D547-7D51-D5168AE20D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498D8-FF0D-01BB-1C28-50A4046AC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D97BDE-F89E-B3BA-7195-9D0E1B8211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5A6A2D-127A-D55E-F262-5F4DB5D41C59}"/>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5098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55A8F-9310-60A2-6C74-32BA4D5C9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945F9F-9513-95C0-57C9-B701422D1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06DD7C-C600-F0B5-95CF-7CB46ADF05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210A47-8B87-219A-FEBD-318AE2E04FEA}"/>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998823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027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6AAF0F-C4E3-463F-8455-729D8F5F5867}"/>
              </a:ext>
            </a:extLst>
          </p:cNvPr>
          <p:cNvSpPr>
            <a:spLocks noGrp="1"/>
          </p:cNvSpPr>
          <p:nvPr>
            <p:ph type="dt" sz="half" idx="10"/>
          </p:nvPr>
        </p:nvSpPr>
        <p:spPr/>
        <p:txBody>
          <a:bodyPr/>
          <a:lstStyle/>
          <a:p>
            <a:fld id="{6A710D42-0EF1-4221-9E13-5D1BFAC4E0A4}" type="datetimeFigureOut">
              <a:rPr lang="en-ID" smtClean="0"/>
              <a:t>26/04/2025</a:t>
            </a:fld>
            <a:endParaRPr lang="en-ID"/>
          </a:p>
        </p:txBody>
      </p:sp>
      <p:sp>
        <p:nvSpPr>
          <p:cNvPr id="3" name="Footer Placeholder 2">
            <a:extLst>
              <a:ext uri="{FF2B5EF4-FFF2-40B4-BE49-F238E27FC236}">
                <a16:creationId xmlns:a16="http://schemas.microsoft.com/office/drawing/2014/main" id="{B52CC989-9B86-41DB-A104-00DCA79A4908}"/>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57EFAEDB-996E-4F7C-9629-CEDA823EC6F0}"/>
              </a:ext>
            </a:extLst>
          </p:cNvPr>
          <p:cNvSpPr>
            <a:spLocks noGrp="1"/>
          </p:cNvSpPr>
          <p:nvPr>
            <p:ph type="sldNum" sz="quarter" idx="12"/>
          </p:nvPr>
        </p:nvSpPr>
        <p:spPr/>
        <p:txBody>
          <a:bodyPr/>
          <a:lstStyle/>
          <a:p>
            <a:fld id="{326E3F32-B8C8-4E85-AB22-23266517FDB8}" type="slidenum">
              <a:rPr lang="en-ID" smtClean="0"/>
              <a:t>‹#›</a:t>
            </a:fld>
            <a:endParaRPr lang="en-ID"/>
          </a:p>
        </p:txBody>
      </p:sp>
    </p:spTree>
    <p:extLst>
      <p:ext uri="{BB962C8B-B14F-4D97-AF65-F5344CB8AC3E}">
        <p14:creationId xmlns:p14="http://schemas.microsoft.com/office/powerpoint/2010/main" val="1292320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333" b="0" i="0">
                <a:solidFill>
                  <a:srgbClr val="00AEEE"/>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749918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3" Type="http://schemas.openxmlformats.org/officeDocument/2006/relationships/image" Target="../media/image2.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47" Type="http://schemas.openxmlformats.org/officeDocument/2006/relationships/image" Target="../media/image46.png"/><Relationship Id="rId50" Type="http://schemas.openxmlformats.org/officeDocument/2006/relationships/image" Target="../media/image49.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4" Type="http://schemas.openxmlformats.org/officeDocument/2006/relationships/image" Target="../media/image43.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8" Type="http://schemas.openxmlformats.org/officeDocument/2006/relationships/image" Target="../media/image7.png"/><Relationship Id="rId51" Type="http://schemas.openxmlformats.org/officeDocument/2006/relationships/image" Target="../media/image50.png"/></Relationships>
</file>

<file path=ppt/slides/_rels/slide10.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png"/><Relationship Id="rId21" Type="http://schemas.openxmlformats.org/officeDocument/2006/relationships/image" Target="../media/image101.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7.xml"/><Relationship Id="rId16" Type="http://schemas.openxmlformats.org/officeDocument/2006/relationships/image" Target="../media/image94.png"/><Relationship Id="rId20" Type="http://schemas.openxmlformats.org/officeDocument/2006/relationships/image" Target="../media/image100.png"/><Relationship Id="rId1" Type="http://schemas.openxmlformats.org/officeDocument/2006/relationships/slideLayout" Target="../slideLayouts/slideLayout1.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s>
</file>

<file path=ppt/slides/_rels/slide1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103.png"/></Relationships>
</file>

<file path=ppt/slides/_rels/slide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jpeg"/><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png"/><Relationship Id="rId3" Type="http://schemas.openxmlformats.org/officeDocument/2006/relationships/image" Target="../media/image7.png"/><Relationship Id="rId21" Type="http://schemas.openxmlformats.org/officeDocument/2006/relationships/image" Target="../media/image25.png"/><Relationship Id="rId34" Type="http://schemas.openxmlformats.org/officeDocument/2006/relationships/image" Target="../media/image38.png"/><Relationship Id="rId42" Type="http://schemas.openxmlformats.org/officeDocument/2006/relationships/image" Target="../media/image46.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png"/><Relationship Id="rId46" Type="http://schemas.openxmlformats.org/officeDocument/2006/relationships/image" Target="../media/image116.png"/><Relationship Id="rId2" Type="http://schemas.openxmlformats.org/officeDocument/2006/relationships/notesSlide" Target="../notesSlides/notesSlide10.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png"/><Relationship Id="rId41"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png"/><Relationship Id="rId40" Type="http://schemas.openxmlformats.org/officeDocument/2006/relationships/image" Target="../media/image44.png"/><Relationship Id="rId45" Type="http://schemas.openxmlformats.org/officeDocument/2006/relationships/image" Target="../media/image49.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5.png"/><Relationship Id="rId44" Type="http://schemas.openxmlformats.org/officeDocument/2006/relationships/image" Target="../media/image48.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png"/><Relationship Id="rId43"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18.png"/></Relationships>
</file>

<file path=ppt/slides/_rels/slide1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jpeg"/></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jpe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52.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53.png"/><Relationship Id="rId9"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9.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png"/><Relationship Id="rId21" Type="http://schemas.openxmlformats.org/officeDocument/2006/relationships/image" Target="../media/image99.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6.xml"/><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slideLayout" Target="../slideLayouts/slideLayout1.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name="Slide 4">
    <p:bg>
      <p:bgPr>
        <a:solidFill>
          <a:srgbClr val="E6DCCF"/>
        </a:solidFill>
        <a:effectLst/>
      </p:bgPr>
    </p:bg>
    <p:spTree>
      <p:nvGrpSpPr>
        <p:cNvPr id="1" name=""/>
        <p:cNvGrpSpPr/>
        <p:nvPr/>
      </p:nvGrpSpPr>
      <p:grpSpPr>
        <a:xfrm>
          <a:off x="0" y="0"/>
          <a:ext cx="0" cy="0"/>
          <a:chOff x="0" y="0"/>
          <a:chExt cx="0" cy="0"/>
        </a:xfrm>
      </p:grpSpPr>
      <p:sp>
        <p:nvSpPr>
          <p:cNvPr id="2" name="Shape 0"/>
          <p:cNvSpPr/>
          <p:nvPr/>
        </p:nvSpPr>
        <p:spPr>
          <a:xfrm>
            <a:off x="23370921" y="10515600"/>
            <a:ext cx="1016127" cy="3200400"/>
          </a:xfrm>
          <a:prstGeom prst="rect">
            <a:avLst/>
          </a:prstGeom>
          <a:noFill/>
          <a:ln/>
        </p:spPr>
        <p:txBody>
          <a:bodyPr/>
          <a:lstStyle/>
          <a:p>
            <a:endParaRPr lang="en-IN"/>
          </a:p>
        </p:txBody>
      </p:sp>
      <p:pic>
        <p:nvPicPr>
          <p:cNvPr id="4" name="Image 1" descr="preencoded.png"/>
          <p:cNvPicPr>
            <a:picLocks noChangeAspect="1"/>
          </p:cNvPicPr>
          <p:nvPr/>
        </p:nvPicPr>
        <p:blipFill>
          <a:blip r:embed="rId3"/>
          <a:stretch>
            <a:fillRect/>
          </a:stretch>
        </p:blipFill>
        <p:spPr>
          <a:xfrm>
            <a:off x="9514371" y="319934"/>
            <a:ext cx="12185182" cy="11284992"/>
          </a:xfrm>
          <a:prstGeom prst="rect">
            <a:avLst/>
          </a:prstGeom>
        </p:spPr>
      </p:pic>
      <p:pic>
        <p:nvPicPr>
          <p:cNvPr id="5" name="Image 2" descr="preencoded.png"/>
          <p:cNvPicPr>
            <a:picLocks noChangeAspect="1"/>
          </p:cNvPicPr>
          <p:nvPr/>
        </p:nvPicPr>
        <p:blipFill>
          <a:blip r:embed="rId4"/>
          <a:stretch>
            <a:fillRect/>
          </a:stretch>
        </p:blipFill>
        <p:spPr>
          <a:xfrm>
            <a:off x="16538595" y="636059"/>
            <a:ext cx="5907753" cy="3075136"/>
          </a:xfrm>
          <a:prstGeom prst="rect">
            <a:avLst/>
          </a:prstGeom>
        </p:spPr>
      </p:pic>
      <p:grpSp>
        <p:nvGrpSpPr>
          <p:cNvPr id="71" name="Group 70">
            <a:extLst>
              <a:ext uri="{FF2B5EF4-FFF2-40B4-BE49-F238E27FC236}">
                <a16:creationId xmlns:a16="http://schemas.microsoft.com/office/drawing/2014/main" id="{3F243687-153E-8306-D78D-C294DD12FF1F}"/>
              </a:ext>
            </a:extLst>
          </p:cNvPr>
          <p:cNvGrpSpPr/>
          <p:nvPr/>
        </p:nvGrpSpPr>
        <p:grpSpPr>
          <a:xfrm rot="210199">
            <a:off x="6974263" y="8080426"/>
            <a:ext cx="7851431" cy="5076342"/>
            <a:chOff x="9756142" y="8292942"/>
            <a:chExt cx="7956516" cy="5003949"/>
          </a:xfrm>
        </p:grpSpPr>
        <p:pic>
          <p:nvPicPr>
            <p:cNvPr id="6" name="Image 3" descr="preencoded.png"/>
            <p:cNvPicPr>
              <a:picLocks noChangeAspect="1"/>
            </p:cNvPicPr>
            <p:nvPr/>
          </p:nvPicPr>
          <p:blipFill>
            <a:blip r:embed="rId5"/>
            <a:stretch>
              <a:fillRect/>
            </a:stretch>
          </p:blipFill>
          <p:spPr>
            <a:xfrm>
              <a:off x="10477233" y="8292942"/>
              <a:ext cx="4505249" cy="2324125"/>
            </a:xfrm>
            <a:prstGeom prst="rect">
              <a:avLst/>
            </a:prstGeom>
          </p:spPr>
        </p:pic>
        <p:pic>
          <p:nvPicPr>
            <p:cNvPr id="7" name="Image 4" descr="preencoded.png"/>
            <p:cNvPicPr>
              <a:picLocks noChangeAspect="1"/>
            </p:cNvPicPr>
            <p:nvPr/>
          </p:nvPicPr>
          <p:blipFill>
            <a:blip r:embed="rId6"/>
            <a:stretch>
              <a:fillRect/>
            </a:stretch>
          </p:blipFill>
          <p:spPr>
            <a:xfrm>
              <a:off x="9756142" y="9618474"/>
              <a:ext cx="7956516" cy="3678417"/>
            </a:xfrm>
            <a:prstGeom prst="rect">
              <a:avLst/>
            </a:prstGeom>
          </p:spPr>
        </p:pic>
      </p:grpSp>
      <p:sp>
        <p:nvSpPr>
          <p:cNvPr id="8" name="Shape 1"/>
          <p:cNvSpPr/>
          <p:nvPr/>
        </p:nvSpPr>
        <p:spPr>
          <a:xfrm>
            <a:off x="11736267" y="5321300"/>
            <a:ext cx="8941918" cy="2971800"/>
          </a:xfrm>
          <a:prstGeom prst="rect">
            <a:avLst/>
          </a:prstGeom>
          <a:noFill/>
          <a:ln/>
        </p:spPr>
        <p:txBody>
          <a:bodyPr/>
          <a:lstStyle/>
          <a:p>
            <a:endParaRPr lang="en-IN"/>
          </a:p>
        </p:txBody>
      </p:sp>
      <p:sp>
        <p:nvSpPr>
          <p:cNvPr id="9" name="Text 2"/>
          <p:cNvSpPr/>
          <p:nvPr/>
        </p:nvSpPr>
        <p:spPr>
          <a:xfrm>
            <a:off x="9865786" y="4076139"/>
            <a:ext cx="11482351" cy="1927117"/>
          </a:xfrm>
          <a:prstGeom prst="rect">
            <a:avLst/>
          </a:prstGeom>
          <a:noFill/>
          <a:ln/>
        </p:spPr>
        <p:txBody>
          <a:bodyPr wrap="square" lIns="0" tIns="0" rIns="0" bIns="0" rtlCol="0" anchor="t"/>
          <a:lstStyle/>
          <a:p>
            <a:pPr algn="ctr"/>
            <a:r>
              <a:rPr lang="en-IN" sz="8000" b="0" i="0" dirty="0">
                <a:solidFill>
                  <a:srgbClr val="222222"/>
                </a:solidFill>
                <a:effectLst/>
                <a:latin typeface="Helvetica Neue"/>
              </a:rPr>
              <a:t>INTERNSHIP PROJECT REPORT (mid-term)</a:t>
            </a:r>
            <a:endParaRPr lang="en-US" sz="8000" dirty="0"/>
          </a:p>
        </p:txBody>
      </p:sp>
      <p:sp>
        <p:nvSpPr>
          <p:cNvPr id="10" name="Text 3"/>
          <p:cNvSpPr/>
          <p:nvPr/>
        </p:nvSpPr>
        <p:spPr>
          <a:xfrm>
            <a:off x="10415070" y="6967261"/>
            <a:ext cx="9077401" cy="2510863"/>
          </a:xfrm>
          <a:prstGeom prst="rect">
            <a:avLst/>
          </a:prstGeom>
          <a:noFill/>
          <a:ln/>
        </p:spPr>
        <p:txBody>
          <a:bodyPr wrap="square" lIns="0" tIns="0" rIns="0" bIns="0" rtlCol="0" anchor="t"/>
          <a:lstStyle/>
          <a:p>
            <a:pPr marL="6350" marR="51435" indent="-6350" algn="ctr">
              <a:lnSpc>
                <a:spcPct val="107000"/>
              </a:lnSpc>
              <a:spcAft>
                <a:spcPts val="785"/>
              </a:spcAft>
            </a:pPr>
            <a:r>
              <a:rPr lang="en-US" sz="4400" dirty="0">
                <a:solidFill>
                  <a:schemeClr val="bg1">
                    <a:lumMod val="85000"/>
                  </a:schemeClr>
                </a:solidFill>
                <a:latin typeface="Comic Neue Regular" pitchFamily="34" charset="0"/>
                <a:ea typeface="Comic Neue Regular" pitchFamily="34" charset="-122"/>
                <a:cs typeface="Comic Neue Regular" pitchFamily="34" charset="-120"/>
              </a:rPr>
              <a:t> </a:t>
            </a:r>
            <a:r>
              <a:rPr lang="en-IN" sz="4400" b="1" dirty="0">
                <a:solidFill>
                  <a:schemeClr val="bg1">
                    <a:lumMod val="85000"/>
                  </a:schemeClr>
                </a:solidFill>
                <a:effectLst/>
                <a:latin typeface="Times New Roman" panose="02020603050405020304" pitchFamily="18" charset="0"/>
                <a:ea typeface="Times New Roman" panose="02020603050405020304" pitchFamily="18" charset="0"/>
              </a:rPr>
              <a:t>SUBMITTED TO: </a:t>
            </a:r>
            <a:endParaRPr lang="en-IN" sz="4400" dirty="0">
              <a:solidFill>
                <a:schemeClr val="bg1">
                  <a:lumMod val="85000"/>
                </a:schemeClr>
              </a:solidFill>
              <a:effectLst/>
              <a:latin typeface="Times New Roman" panose="02020603050405020304" pitchFamily="18" charset="0"/>
              <a:ea typeface="Times New Roman" panose="02020603050405020304" pitchFamily="18" charset="0"/>
            </a:endParaRPr>
          </a:p>
          <a:p>
            <a:pPr marL="6350" marR="48260" indent="-6350" algn="ctr">
              <a:lnSpc>
                <a:spcPct val="107000"/>
              </a:lnSpc>
              <a:spcAft>
                <a:spcPts val="600"/>
              </a:spcAft>
            </a:pPr>
            <a:r>
              <a:rPr lang="en-IN" sz="4400" dirty="0">
                <a:solidFill>
                  <a:schemeClr val="bg1">
                    <a:lumMod val="85000"/>
                  </a:schemeClr>
                </a:solidFill>
                <a:latin typeface="Times New Roman" panose="02020603050405020304" pitchFamily="18" charset="0"/>
              </a:rPr>
              <a:t>Mr. ARUN VAISHNAV</a:t>
            </a:r>
          </a:p>
          <a:p>
            <a:pPr marL="6350" marR="48260" indent="-6350" algn="ctr">
              <a:lnSpc>
                <a:spcPct val="107000"/>
              </a:lnSpc>
              <a:spcAft>
                <a:spcPts val="600"/>
              </a:spcAft>
            </a:pPr>
            <a:r>
              <a:rPr lang="en-IN" sz="4400" dirty="0">
                <a:solidFill>
                  <a:schemeClr val="bg1">
                    <a:lumMod val="85000"/>
                  </a:schemeClr>
                </a:solidFill>
                <a:latin typeface="Times New Roman" panose="02020603050405020304" pitchFamily="18" charset="0"/>
                <a:ea typeface="Times New Roman" panose="02020603050405020304" pitchFamily="18" charset="0"/>
              </a:rPr>
              <a:t>Ms. POONAM SAINI</a:t>
            </a:r>
          </a:p>
          <a:p>
            <a:pPr marL="6350" marR="48260" indent="-6350" algn="ctr">
              <a:lnSpc>
                <a:spcPct val="107000"/>
              </a:lnSpc>
              <a:spcAft>
                <a:spcPts val="600"/>
              </a:spcAft>
            </a:pPr>
            <a:endParaRPr lang="en-IN" sz="4400" dirty="0">
              <a:solidFill>
                <a:schemeClr val="bg1">
                  <a:lumMod val="85000"/>
                </a:schemeClr>
              </a:solidFill>
              <a:latin typeface="Times New Roman" panose="02020603050405020304" pitchFamily="18" charset="0"/>
            </a:endParaRPr>
          </a:p>
        </p:txBody>
      </p:sp>
      <p:sp>
        <p:nvSpPr>
          <p:cNvPr id="72" name="TextBox 71">
            <a:extLst>
              <a:ext uri="{FF2B5EF4-FFF2-40B4-BE49-F238E27FC236}">
                <a16:creationId xmlns:a16="http://schemas.microsoft.com/office/drawing/2014/main" id="{79514D8D-86D8-8F8E-CD41-C96F77E62955}"/>
              </a:ext>
            </a:extLst>
          </p:cNvPr>
          <p:cNvSpPr txBox="1"/>
          <p:nvPr/>
        </p:nvSpPr>
        <p:spPr>
          <a:xfrm>
            <a:off x="0" y="0"/>
            <a:ext cx="10778500" cy="4154984"/>
          </a:xfrm>
          <a:prstGeom prst="rect">
            <a:avLst/>
          </a:prstGeom>
          <a:noFill/>
        </p:spPr>
        <p:txBody>
          <a:bodyPr wrap="square" rtlCol="0">
            <a:spAutoFit/>
          </a:bodyPr>
          <a:lstStyle/>
          <a:p>
            <a:r>
              <a:rPr lang="en-US" sz="4000" b="1" dirty="0"/>
              <a:t>PRESENGTING BY</a:t>
            </a:r>
            <a:r>
              <a:rPr lang="en-US" sz="4000" dirty="0"/>
              <a:t>:</a:t>
            </a:r>
          </a:p>
          <a:p>
            <a:endParaRPr lang="en-US" sz="4000" dirty="0"/>
          </a:p>
          <a:p>
            <a:r>
              <a:rPr lang="en-US" sz="4000" dirty="0"/>
              <a:t>                         </a:t>
            </a:r>
          </a:p>
          <a:p>
            <a:r>
              <a:rPr lang="en-US" sz="4000" dirty="0"/>
              <a:t>                             </a:t>
            </a:r>
            <a:r>
              <a:rPr lang="en-US" sz="4800" dirty="0"/>
              <a:t>KATANKUR   UDAY KUMAR</a:t>
            </a:r>
          </a:p>
          <a:p>
            <a:endParaRPr lang="en-US" sz="4800" dirty="0"/>
          </a:p>
          <a:p>
            <a:r>
              <a:rPr lang="en-US" sz="4800" dirty="0"/>
              <a:t>                             21CS002386</a:t>
            </a:r>
            <a:endParaRPr lang="en-IN" sz="4800" dirty="0"/>
          </a:p>
        </p:txBody>
      </p:sp>
      <p:pic>
        <p:nvPicPr>
          <p:cNvPr id="73" name="Image 1" descr="preencoded.png">
            <a:extLst>
              <a:ext uri="{FF2B5EF4-FFF2-40B4-BE49-F238E27FC236}">
                <a16:creationId xmlns:a16="http://schemas.microsoft.com/office/drawing/2014/main" id="{B426A0CA-C259-ED5A-D88C-0DD13EAC2757}"/>
              </a:ext>
            </a:extLst>
          </p:cNvPr>
          <p:cNvPicPr>
            <a:picLocks noChangeAspect="1"/>
          </p:cNvPicPr>
          <p:nvPr/>
        </p:nvPicPr>
        <p:blipFill>
          <a:blip r:embed="rId7"/>
          <a:stretch>
            <a:fillRect/>
          </a:stretch>
        </p:blipFill>
        <p:spPr>
          <a:xfrm>
            <a:off x="12284373" y="1669474"/>
            <a:ext cx="1480266" cy="2466801"/>
          </a:xfrm>
          <a:prstGeom prst="rect">
            <a:avLst/>
          </a:prstGeom>
        </p:spPr>
      </p:pic>
      <p:grpSp>
        <p:nvGrpSpPr>
          <p:cNvPr id="151" name="Group 150">
            <a:extLst>
              <a:ext uri="{FF2B5EF4-FFF2-40B4-BE49-F238E27FC236}">
                <a16:creationId xmlns:a16="http://schemas.microsoft.com/office/drawing/2014/main" id="{6394BED4-2E51-0BA3-3107-86941612611B}"/>
              </a:ext>
            </a:extLst>
          </p:cNvPr>
          <p:cNvGrpSpPr/>
          <p:nvPr/>
        </p:nvGrpSpPr>
        <p:grpSpPr>
          <a:xfrm>
            <a:off x="490052" y="1712511"/>
            <a:ext cx="2013545" cy="1904439"/>
            <a:chOff x="7281185" y="6362700"/>
            <a:chExt cx="1745744" cy="1614450"/>
          </a:xfrm>
        </p:grpSpPr>
        <p:pic>
          <p:nvPicPr>
            <p:cNvPr id="152" name="Image 54" descr="preencoded.png">
              <a:extLst>
                <a:ext uri="{FF2B5EF4-FFF2-40B4-BE49-F238E27FC236}">
                  <a16:creationId xmlns:a16="http://schemas.microsoft.com/office/drawing/2014/main" id="{D0A359A0-EF1C-D250-A630-5D366CF5DE23}"/>
                </a:ext>
              </a:extLst>
            </p:cNvPr>
            <p:cNvPicPr>
              <a:picLocks noChangeAspect="1"/>
            </p:cNvPicPr>
            <p:nvPr/>
          </p:nvPicPr>
          <p:blipFill>
            <a:blip r:embed="rId8"/>
            <a:stretch>
              <a:fillRect/>
            </a:stretch>
          </p:blipFill>
          <p:spPr>
            <a:xfrm>
              <a:off x="7763228" y="7726139"/>
              <a:ext cx="691093" cy="226690"/>
            </a:xfrm>
            <a:prstGeom prst="rect">
              <a:avLst/>
            </a:prstGeom>
          </p:spPr>
        </p:pic>
        <p:pic>
          <p:nvPicPr>
            <p:cNvPr id="153" name="Image 55" descr="preencoded.png">
              <a:extLst>
                <a:ext uri="{FF2B5EF4-FFF2-40B4-BE49-F238E27FC236}">
                  <a16:creationId xmlns:a16="http://schemas.microsoft.com/office/drawing/2014/main" id="{E82F2459-CD1F-D309-3A7A-F3F0B2D244FC}"/>
                </a:ext>
              </a:extLst>
            </p:cNvPr>
            <p:cNvPicPr>
              <a:picLocks noChangeAspect="1"/>
            </p:cNvPicPr>
            <p:nvPr/>
          </p:nvPicPr>
          <p:blipFill>
            <a:blip r:embed="rId9"/>
            <a:stretch>
              <a:fillRect/>
            </a:stretch>
          </p:blipFill>
          <p:spPr>
            <a:xfrm>
              <a:off x="8315239" y="7805514"/>
              <a:ext cx="49791" cy="147315"/>
            </a:xfrm>
            <a:prstGeom prst="rect">
              <a:avLst/>
            </a:prstGeom>
          </p:spPr>
        </p:pic>
        <p:pic>
          <p:nvPicPr>
            <p:cNvPr id="154" name="Image 56" descr="preencoded.png">
              <a:extLst>
                <a:ext uri="{FF2B5EF4-FFF2-40B4-BE49-F238E27FC236}">
                  <a16:creationId xmlns:a16="http://schemas.microsoft.com/office/drawing/2014/main" id="{BCBBE587-C608-DB8A-0ABF-AFCE82238551}"/>
                </a:ext>
              </a:extLst>
            </p:cNvPr>
            <p:cNvPicPr>
              <a:picLocks noChangeAspect="1"/>
            </p:cNvPicPr>
            <p:nvPr/>
          </p:nvPicPr>
          <p:blipFill>
            <a:blip r:embed="rId10"/>
            <a:stretch>
              <a:fillRect/>
            </a:stretch>
          </p:blipFill>
          <p:spPr>
            <a:xfrm>
              <a:off x="7966327" y="7667079"/>
              <a:ext cx="299377" cy="149845"/>
            </a:xfrm>
            <a:prstGeom prst="rect">
              <a:avLst/>
            </a:prstGeom>
          </p:spPr>
        </p:pic>
        <p:pic>
          <p:nvPicPr>
            <p:cNvPr id="155" name="Image 57" descr="preencoded.png">
              <a:extLst>
                <a:ext uri="{FF2B5EF4-FFF2-40B4-BE49-F238E27FC236}">
                  <a16:creationId xmlns:a16="http://schemas.microsoft.com/office/drawing/2014/main" id="{63C51B92-3D10-4520-DEC6-352D939C1057}"/>
                </a:ext>
              </a:extLst>
            </p:cNvPr>
            <p:cNvPicPr>
              <a:picLocks noChangeAspect="1"/>
            </p:cNvPicPr>
            <p:nvPr/>
          </p:nvPicPr>
          <p:blipFill>
            <a:blip r:embed="rId11"/>
            <a:stretch>
              <a:fillRect/>
            </a:stretch>
          </p:blipFill>
          <p:spPr>
            <a:xfrm>
              <a:off x="7756244" y="7758485"/>
              <a:ext cx="160202" cy="199690"/>
            </a:xfrm>
            <a:prstGeom prst="rect">
              <a:avLst/>
            </a:prstGeom>
          </p:spPr>
        </p:pic>
        <p:pic>
          <p:nvPicPr>
            <p:cNvPr id="156" name="Image 58" descr="preencoded.png">
              <a:extLst>
                <a:ext uri="{FF2B5EF4-FFF2-40B4-BE49-F238E27FC236}">
                  <a16:creationId xmlns:a16="http://schemas.microsoft.com/office/drawing/2014/main" id="{4A39969B-BEE3-25E0-77B7-45CFE630A44B}"/>
                </a:ext>
              </a:extLst>
            </p:cNvPr>
            <p:cNvPicPr>
              <a:picLocks noChangeAspect="1"/>
            </p:cNvPicPr>
            <p:nvPr/>
          </p:nvPicPr>
          <p:blipFill>
            <a:blip r:embed="rId12"/>
            <a:stretch>
              <a:fillRect/>
            </a:stretch>
          </p:blipFill>
          <p:spPr>
            <a:xfrm>
              <a:off x="7890879" y="7654379"/>
              <a:ext cx="437443" cy="129791"/>
            </a:xfrm>
            <a:prstGeom prst="rect">
              <a:avLst/>
            </a:prstGeom>
          </p:spPr>
        </p:pic>
        <p:pic>
          <p:nvPicPr>
            <p:cNvPr id="157" name="Image 59" descr="preencoded.png">
              <a:extLst>
                <a:ext uri="{FF2B5EF4-FFF2-40B4-BE49-F238E27FC236}">
                  <a16:creationId xmlns:a16="http://schemas.microsoft.com/office/drawing/2014/main" id="{66F7DA10-5ACB-A431-1DD9-770D903AE6FD}"/>
                </a:ext>
              </a:extLst>
            </p:cNvPr>
            <p:cNvPicPr>
              <a:picLocks noChangeAspect="1"/>
            </p:cNvPicPr>
            <p:nvPr/>
          </p:nvPicPr>
          <p:blipFill>
            <a:blip r:embed="rId13"/>
            <a:stretch>
              <a:fillRect/>
            </a:stretch>
          </p:blipFill>
          <p:spPr>
            <a:xfrm>
              <a:off x="8302603" y="7751217"/>
              <a:ext cx="157741" cy="205036"/>
            </a:xfrm>
            <a:prstGeom prst="rect">
              <a:avLst/>
            </a:prstGeom>
          </p:spPr>
        </p:pic>
        <p:pic>
          <p:nvPicPr>
            <p:cNvPr id="158" name="Image 60" descr="preencoded.png">
              <a:extLst>
                <a:ext uri="{FF2B5EF4-FFF2-40B4-BE49-F238E27FC236}">
                  <a16:creationId xmlns:a16="http://schemas.microsoft.com/office/drawing/2014/main" id="{B8FBE49A-0ABC-63B4-2A62-4E3D1FDB2286}"/>
                </a:ext>
              </a:extLst>
            </p:cNvPr>
            <p:cNvPicPr>
              <a:picLocks noChangeAspect="1"/>
            </p:cNvPicPr>
            <p:nvPr/>
          </p:nvPicPr>
          <p:blipFill>
            <a:blip r:embed="rId14"/>
            <a:stretch>
              <a:fillRect/>
            </a:stretch>
          </p:blipFill>
          <p:spPr>
            <a:xfrm>
              <a:off x="7953625" y="7713439"/>
              <a:ext cx="324780" cy="116185"/>
            </a:xfrm>
            <a:prstGeom prst="rect">
              <a:avLst/>
            </a:prstGeom>
          </p:spPr>
        </p:pic>
        <p:pic>
          <p:nvPicPr>
            <p:cNvPr id="159" name="Image 61" descr="preencoded.png">
              <a:extLst>
                <a:ext uri="{FF2B5EF4-FFF2-40B4-BE49-F238E27FC236}">
                  <a16:creationId xmlns:a16="http://schemas.microsoft.com/office/drawing/2014/main" id="{635C1338-1276-B390-4648-DC7DE35A08E1}"/>
                </a:ext>
              </a:extLst>
            </p:cNvPr>
            <p:cNvPicPr>
              <a:picLocks noChangeAspect="1"/>
            </p:cNvPicPr>
            <p:nvPr/>
          </p:nvPicPr>
          <p:blipFill>
            <a:blip r:embed="rId15"/>
            <a:stretch>
              <a:fillRect/>
            </a:stretch>
          </p:blipFill>
          <p:spPr>
            <a:xfrm>
              <a:off x="7485165" y="7314828"/>
              <a:ext cx="182293" cy="269205"/>
            </a:xfrm>
            <a:prstGeom prst="rect">
              <a:avLst/>
            </a:prstGeom>
          </p:spPr>
        </p:pic>
        <p:pic>
          <p:nvPicPr>
            <p:cNvPr id="160" name="Image 62" descr="preencoded.png">
              <a:extLst>
                <a:ext uri="{FF2B5EF4-FFF2-40B4-BE49-F238E27FC236}">
                  <a16:creationId xmlns:a16="http://schemas.microsoft.com/office/drawing/2014/main" id="{2759A6B4-6A74-99F4-F0A8-70FA638F4FBC}"/>
                </a:ext>
              </a:extLst>
            </p:cNvPr>
            <p:cNvPicPr>
              <a:picLocks noChangeAspect="1"/>
            </p:cNvPicPr>
            <p:nvPr/>
          </p:nvPicPr>
          <p:blipFill>
            <a:blip r:embed="rId16"/>
            <a:stretch>
              <a:fillRect/>
            </a:stretch>
          </p:blipFill>
          <p:spPr>
            <a:xfrm>
              <a:off x="7528411" y="6602971"/>
              <a:ext cx="1224678" cy="1152823"/>
            </a:xfrm>
            <a:prstGeom prst="rect">
              <a:avLst/>
            </a:prstGeom>
          </p:spPr>
        </p:pic>
        <p:pic>
          <p:nvPicPr>
            <p:cNvPr id="161" name="Image 63" descr="preencoded.png">
              <a:extLst>
                <a:ext uri="{FF2B5EF4-FFF2-40B4-BE49-F238E27FC236}">
                  <a16:creationId xmlns:a16="http://schemas.microsoft.com/office/drawing/2014/main" id="{FAA639C1-D653-9199-7ECD-D7346CD4A405}"/>
                </a:ext>
              </a:extLst>
            </p:cNvPr>
            <p:cNvPicPr>
              <a:picLocks noChangeAspect="1"/>
            </p:cNvPicPr>
            <p:nvPr/>
          </p:nvPicPr>
          <p:blipFill>
            <a:blip r:embed="rId17"/>
            <a:stretch>
              <a:fillRect/>
            </a:stretch>
          </p:blipFill>
          <p:spPr>
            <a:xfrm>
              <a:off x="8565588" y="7506680"/>
              <a:ext cx="47120" cy="51817"/>
            </a:xfrm>
            <a:prstGeom prst="rect">
              <a:avLst/>
            </a:prstGeom>
          </p:spPr>
        </p:pic>
        <p:pic>
          <p:nvPicPr>
            <p:cNvPr id="162" name="Image 64" descr="preencoded.png">
              <a:extLst>
                <a:ext uri="{FF2B5EF4-FFF2-40B4-BE49-F238E27FC236}">
                  <a16:creationId xmlns:a16="http://schemas.microsoft.com/office/drawing/2014/main" id="{331A9F85-010D-CFE6-D1C7-A9EDE9BB446C}"/>
                </a:ext>
              </a:extLst>
            </p:cNvPr>
            <p:cNvPicPr>
              <a:picLocks noChangeAspect="1"/>
            </p:cNvPicPr>
            <p:nvPr/>
          </p:nvPicPr>
          <p:blipFill>
            <a:blip r:embed="rId18"/>
            <a:stretch>
              <a:fillRect/>
            </a:stretch>
          </p:blipFill>
          <p:spPr>
            <a:xfrm>
              <a:off x="8575751" y="7287071"/>
              <a:ext cx="110154" cy="47166"/>
            </a:xfrm>
            <a:prstGeom prst="rect">
              <a:avLst/>
            </a:prstGeom>
          </p:spPr>
        </p:pic>
        <p:pic>
          <p:nvPicPr>
            <p:cNvPr id="163" name="Image 65" descr="preencoded.png">
              <a:extLst>
                <a:ext uri="{FF2B5EF4-FFF2-40B4-BE49-F238E27FC236}">
                  <a16:creationId xmlns:a16="http://schemas.microsoft.com/office/drawing/2014/main" id="{BD120371-29EE-6AE6-B1A1-0E21955AC02A}"/>
                </a:ext>
              </a:extLst>
            </p:cNvPr>
            <p:cNvPicPr>
              <a:picLocks noChangeAspect="1"/>
            </p:cNvPicPr>
            <p:nvPr/>
          </p:nvPicPr>
          <p:blipFill>
            <a:blip r:embed="rId19"/>
            <a:stretch>
              <a:fillRect/>
            </a:stretch>
          </p:blipFill>
          <p:spPr>
            <a:xfrm>
              <a:off x="8589974" y="7388262"/>
              <a:ext cx="109803" cy="102046"/>
            </a:xfrm>
            <a:prstGeom prst="rect">
              <a:avLst/>
            </a:prstGeom>
          </p:spPr>
        </p:pic>
        <p:pic>
          <p:nvPicPr>
            <p:cNvPr id="164" name="Image 66" descr="preencoded.png">
              <a:extLst>
                <a:ext uri="{FF2B5EF4-FFF2-40B4-BE49-F238E27FC236}">
                  <a16:creationId xmlns:a16="http://schemas.microsoft.com/office/drawing/2014/main" id="{8E2FB19B-C7A4-9FCD-EA5A-C9DEC458184A}"/>
                </a:ext>
              </a:extLst>
            </p:cNvPr>
            <p:cNvPicPr>
              <a:picLocks noChangeAspect="1"/>
            </p:cNvPicPr>
            <p:nvPr/>
          </p:nvPicPr>
          <p:blipFill>
            <a:blip r:embed="rId20"/>
            <a:stretch>
              <a:fillRect/>
            </a:stretch>
          </p:blipFill>
          <p:spPr>
            <a:xfrm>
              <a:off x="8575967" y="7379618"/>
              <a:ext cx="90888" cy="121158"/>
            </a:xfrm>
            <a:prstGeom prst="rect">
              <a:avLst/>
            </a:prstGeom>
          </p:spPr>
        </p:pic>
        <p:pic>
          <p:nvPicPr>
            <p:cNvPr id="165" name="Image 67" descr="preencoded.png">
              <a:extLst>
                <a:ext uri="{FF2B5EF4-FFF2-40B4-BE49-F238E27FC236}">
                  <a16:creationId xmlns:a16="http://schemas.microsoft.com/office/drawing/2014/main" id="{48934006-AB51-BD1C-FABE-B1A47F10C9C9}"/>
                </a:ext>
              </a:extLst>
            </p:cNvPr>
            <p:cNvPicPr>
              <a:picLocks noChangeAspect="1"/>
            </p:cNvPicPr>
            <p:nvPr/>
          </p:nvPicPr>
          <p:blipFill>
            <a:blip r:embed="rId21"/>
            <a:stretch>
              <a:fillRect/>
            </a:stretch>
          </p:blipFill>
          <p:spPr>
            <a:xfrm>
              <a:off x="7777533" y="7215721"/>
              <a:ext cx="131992" cy="35421"/>
            </a:xfrm>
            <a:prstGeom prst="rect">
              <a:avLst/>
            </a:prstGeom>
          </p:spPr>
        </p:pic>
        <p:pic>
          <p:nvPicPr>
            <p:cNvPr id="166" name="Image 68" descr="preencoded.png">
              <a:extLst>
                <a:ext uri="{FF2B5EF4-FFF2-40B4-BE49-F238E27FC236}">
                  <a16:creationId xmlns:a16="http://schemas.microsoft.com/office/drawing/2014/main" id="{B4180E7F-AB62-A514-6C12-DF91D5953366}"/>
                </a:ext>
              </a:extLst>
            </p:cNvPr>
            <p:cNvPicPr>
              <a:picLocks noChangeAspect="1"/>
            </p:cNvPicPr>
            <p:nvPr/>
          </p:nvPicPr>
          <p:blipFill>
            <a:blip r:embed="rId22"/>
            <a:stretch>
              <a:fillRect/>
            </a:stretch>
          </p:blipFill>
          <p:spPr>
            <a:xfrm>
              <a:off x="8183772" y="7203244"/>
              <a:ext cx="131019" cy="42056"/>
            </a:xfrm>
            <a:prstGeom prst="rect">
              <a:avLst/>
            </a:prstGeom>
          </p:spPr>
        </p:pic>
        <p:pic>
          <p:nvPicPr>
            <p:cNvPr id="167" name="Image 69" descr="preencoded.png">
              <a:extLst>
                <a:ext uri="{FF2B5EF4-FFF2-40B4-BE49-F238E27FC236}">
                  <a16:creationId xmlns:a16="http://schemas.microsoft.com/office/drawing/2014/main" id="{0864AF4C-46A0-0FA5-869F-5FDFBAC05BD5}"/>
                </a:ext>
              </a:extLst>
            </p:cNvPr>
            <p:cNvPicPr>
              <a:picLocks noChangeAspect="1"/>
            </p:cNvPicPr>
            <p:nvPr/>
          </p:nvPicPr>
          <p:blipFill>
            <a:blip r:embed="rId23"/>
            <a:stretch>
              <a:fillRect/>
            </a:stretch>
          </p:blipFill>
          <p:spPr>
            <a:xfrm>
              <a:off x="7602165" y="7294984"/>
              <a:ext cx="883125" cy="250738"/>
            </a:xfrm>
            <a:prstGeom prst="rect">
              <a:avLst/>
            </a:prstGeom>
          </p:spPr>
        </p:pic>
        <p:pic>
          <p:nvPicPr>
            <p:cNvPr id="168" name="Image 70" descr="preencoded.png">
              <a:extLst>
                <a:ext uri="{FF2B5EF4-FFF2-40B4-BE49-F238E27FC236}">
                  <a16:creationId xmlns:a16="http://schemas.microsoft.com/office/drawing/2014/main" id="{3EEDB755-780A-5BF5-F855-5EA4C61AFEC4}"/>
                </a:ext>
              </a:extLst>
            </p:cNvPr>
            <p:cNvPicPr>
              <a:picLocks noChangeAspect="1"/>
            </p:cNvPicPr>
            <p:nvPr/>
          </p:nvPicPr>
          <p:blipFill>
            <a:blip r:embed="rId24"/>
            <a:stretch>
              <a:fillRect/>
            </a:stretch>
          </p:blipFill>
          <p:spPr>
            <a:xfrm>
              <a:off x="7662203" y="7314146"/>
              <a:ext cx="740620" cy="212601"/>
            </a:xfrm>
            <a:prstGeom prst="rect">
              <a:avLst/>
            </a:prstGeom>
          </p:spPr>
        </p:pic>
        <p:pic>
          <p:nvPicPr>
            <p:cNvPr id="169" name="Image 71" descr="preencoded.png">
              <a:extLst>
                <a:ext uri="{FF2B5EF4-FFF2-40B4-BE49-F238E27FC236}">
                  <a16:creationId xmlns:a16="http://schemas.microsoft.com/office/drawing/2014/main" id="{57E99495-F19C-A67F-7149-2469DFADDC9E}"/>
                </a:ext>
              </a:extLst>
            </p:cNvPr>
            <p:cNvPicPr>
              <a:picLocks noChangeAspect="1"/>
            </p:cNvPicPr>
            <p:nvPr/>
          </p:nvPicPr>
          <p:blipFill>
            <a:blip r:embed="rId25"/>
            <a:stretch>
              <a:fillRect/>
            </a:stretch>
          </p:blipFill>
          <p:spPr>
            <a:xfrm>
              <a:off x="7986014" y="7554565"/>
              <a:ext cx="179981" cy="79400"/>
            </a:xfrm>
            <a:prstGeom prst="rect">
              <a:avLst/>
            </a:prstGeom>
          </p:spPr>
        </p:pic>
        <p:pic>
          <p:nvPicPr>
            <p:cNvPr id="170" name="Image 72" descr="preencoded.png">
              <a:extLst>
                <a:ext uri="{FF2B5EF4-FFF2-40B4-BE49-F238E27FC236}">
                  <a16:creationId xmlns:a16="http://schemas.microsoft.com/office/drawing/2014/main" id="{D99143E0-F233-AE5D-EDB4-4CCA6F157371}"/>
                </a:ext>
              </a:extLst>
            </p:cNvPr>
            <p:cNvPicPr>
              <a:picLocks noChangeAspect="1"/>
            </p:cNvPicPr>
            <p:nvPr/>
          </p:nvPicPr>
          <p:blipFill>
            <a:blip r:embed="rId26"/>
            <a:stretch>
              <a:fillRect/>
            </a:stretch>
          </p:blipFill>
          <p:spPr>
            <a:xfrm>
              <a:off x="7770764" y="7809619"/>
              <a:ext cx="177866" cy="118281"/>
            </a:xfrm>
            <a:prstGeom prst="rect">
              <a:avLst/>
            </a:prstGeom>
          </p:spPr>
        </p:pic>
        <p:pic>
          <p:nvPicPr>
            <p:cNvPr id="171" name="Image 73" descr="preencoded.png">
              <a:extLst>
                <a:ext uri="{FF2B5EF4-FFF2-40B4-BE49-F238E27FC236}">
                  <a16:creationId xmlns:a16="http://schemas.microsoft.com/office/drawing/2014/main" id="{C13D71AA-9967-94BD-FDA7-14B0CA3FAAB1}"/>
                </a:ext>
              </a:extLst>
            </p:cNvPr>
            <p:cNvPicPr>
              <a:picLocks noChangeAspect="1"/>
            </p:cNvPicPr>
            <p:nvPr/>
          </p:nvPicPr>
          <p:blipFill>
            <a:blip r:embed="rId27"/>
            <a:stretch>
              <a:fillRect/>
            </a:stretch>
          </p:blipFill>
          <p:spPr>
            <a:xfrm>
              <a:off x="7902613" y="7720149"/>
              <a:ext cx="335053" cy="257001"/>
            </a:xfrm>
            <a:prstGeom prst="rect">
              <a:avLst/>
            </a:prstGeom>
          </p:spPr>
        </p:pic>
        <p:pic>
          <p:nvPicPr>
            <p:cNvPr id="172" name="Image 74" descr="preencoded.png">
              <a:extLst>
                <a:ext uri="{FF2B5EF4-FFF2-40B4-BE49-F238E27FC236}">
                  <a16:creationId xmlns:a16="http://schemas.microsoft.com/office/drawing/2014/main" id="{9D2F541C-2B00-11D2-623D-FCF6E9AFA351}"/>
                </a:ext>
              </a:extLst>
            </p:cNvPr>
            <p:cNvPicPr>
              <a:picLocks noChangeAspect="1"/>
            </p:cNvPicPr>
            <p:nvPr/>
          </p:nvPicPr>
          <p:blipFill>
            <a:blip r:embed="rId28"/>
            <a:stretch>
              <a:fillRect/>
            </a:stretch>
          </p:blipFill>
          <p:spPr>
            <a:xfrm>
              <a:off x="7311687" y="6500490"/>
              <a:ext cx="1566359" cy="949052"/>
            </a:xfrm>
            <a:prstGeom prst="rect">
              <a:avLst/>
            </a:prstGeom>
          </p:spPr>
        </p:pic>
        <p:pic>
          <p:nvPicPr>
            <p:cNvPr id="173" name="Image 75" descr="preencoded.png">
              <a:extLst>
                <a:ext uri="{FF2B5EF4-FFF2-40B4-BE49-F238E27FC236}">
                  <a16:creationId xmlns:a16="http://schemas.microsoft.com/office/drawing/2014/main" id="{CF436701-A75C-5FDD-BA5F-F6D78E90FB3E}"/>
                </a:ext>
              </a:extLst>
            </p:cNvPr>
            <p:cNvPicPr>
              <a:picLocks noChangeAspect="1"/>
            </p:cNvPicPr>
            <p:nvPr/>
          </p:nvPicPr>
          <p:blipFill>
            <a:blip r:embed="rId29"/>
            <a:stretch>
              <a:fillRect/>
            </a:stretch>
          </p:blipFill>
          <p:spPr>
            <a:xfrm>
              <a:off x="7795490" y="6984082"/>
              <a:ext cx="287945" cy="392943"/>
            </a:xfrm>
            <a:prstGeom prst="rect">
              <a:avLst/>
            </a:prstGeom>
          </p:spPr>
        </p:pic>
        <p:pic>
          <p:nvPicPr>
            <p:cNvPr id="174" name="Image 76" descr="preencoded.png">
              <a:extLst>
                <a:ext uri="{FF2B5EF4-FFF2-40B4-BE49-F238E27FC236}">
                  <a16:creationId xmlns:a16="http://schemas.microsoft.com/office/drawing/2014/main" id="{64B6FDA0-3E52-7740-07C7-9445441058D1}"/>
                </a:ext>
              </a:extLst>
            </p:cNvPr>
            <p:cNvPicPr>
              <a:picLocks noChangeAspect="1"/>
            </p:cNvPicPr>
            <p:nvPr/>
          </p:nvPicPr>
          <p:blipFill>
            <a:blip r:embed="rId30"/>
            <a:stretch>
              <a:fillRect/>
            </a:stretch>
          </p:blipFill>
          <p:spPr>
            <a:xfrm>
              <a:off x="7618702" y="7044655"/>
              <a:ext cx="122806" cy="240916"/>
            </a:xfrm>
            <a:prstGeom prst="rect">
              <a:avLst/>
            </a:prstGeom>
          </p:spPr>
        </p:pic>
        <p:pic>
          <p:nvPicPr>
            <p:cNvPr id="175" name="Image 77" descr="preencoded.png">
              <a:extLst>
                <a:ext uri="{FF2B5EF4-FFF2-40B4-BE49-F238E27FC236}">
                  <a16:creationId xmlns:a16="http://schemas.microsoft.com/office/drawing/2014/main" id="{8D0F5CF3-2A95-67BF-E8A2-CD65C09B1638}"/>
                </a:ext>
              </a:extLst>
            </p:cNvPr>
            <p:cNvPicPr>
              <a:picLocks noChangeAspect="1"/>
            </p:cNvPicPr>
            <p:nvPr/>
          </p:nvPicPr>
          <p:blipFill>
            <a:blip r:embed="rId31"/>
            <a:stretch>
              <a:fillRect/>
            </a:stretch>
          </p:blipFill>
          <p:spPr>
            <a:xfrm>
              <a:off x="8606867" y="7058372"/>
              <a:ext cx="240187" cy="287226"/>
            </a:xfrm>
            <a:prstGeom prst="rect">
              <a:avLst/>
            </a:prstGeom>
          </p:spPr>
        </p:pic>
        <p:pic>
          <p:nvPicPr>
            <p:cNvPr id="176" name="Image 78" descr="preencoded.png">
              <a:extLst>
                <a:ext uri="{FF2B5EF4-FFF2-40B4-BE49-F238E27FC236}">
                  <a16:creationId xmlns:a16="http://schemas.microsoft.com/office/drawing/2014/main" id="{1B73C117-D2FC-7898-70DC-6AFC340D5C8E}"/>
                </a:ext>
              </a:extLst>
            </p:cNvPr>
            <p:cNvPicPr>
              <a:picLocks noChangeAspect="1"/>
            </p:cNvPicPr>
            <p:nvPr/>
          </p:nvPicPr>
          <p:blipFill>
            <a:blip r:embed="rId32"/>
            <a:stretch>
              <a:fillRect/>
            </a:stretch>
          </p:blipFill>
          <p:spPr>
            <a:xfrm>
              <a:off x="8268434" y="6762068"/>
              <a:ext cx="116781" cy="76250"/>
            </a:xfrm>
            <a:prstGeom prst="rect">
              <a:avLst/>
            </a:prstGeom>
          </p:spPr>
        </p:pic>
        <p:pic>
          <p:nvPicPr>
            <p:cNvPr id="177" name="Image 79" descr="preencoded.png">
              <a:extLst>
                <a:ext uri="{FF2B5EF4-FFF2-40B4-BE49-F238E27FC236}">
                  <a16:creationId xmlns:a16="http://schemas.microsoft.com/office/drawing/2014/main" id="{94457D96-2019-8E6D-E389-0C6D4318AC1F}"/>
                </a:ext>
              </a:extLst>
            </p:cNvPr>
            <p:cNvPicPr>
              <a:picLocks noChangeAspect="1"/>
            </p:cNvPicPr>
            <p:nvPr/>
          </p:nvPicPr>
          <p:blipFill>
            <a:blip r:embed="rId33"/>
            <a:stretch>
              <a:fillRect/>
            </a:stretch>
          </p:blipFill>
          <p:spPr>
            <a:xfrm>
              <a:off x="8363257" y="6752940"/>
              <a:ext cx="513900" cy="202481"/>
            </a:xfrm>
            <a:prstGeom prst="rect">
              <a:avLst/>
            </a:prstGeom>
          </p:spPr>
        </p:pic>
        <p:pic>
          <p:nvPicPr>
            <p:cNvPr id="178" name="Image 80" descr="preencoded.png">
              <a:extLst>
                <a:ext uri="{FF2B5EF4-FFF2-40B4-BE49-F238E27FC236}">
                  <a16:creationId xmlns:a16="http://schemas.microsoft.com/office/drawing/2014/main" id="{02C300FE-618F-8BC3-A0D3-00E90957A773}"/>
                </a:ext>
              </a:extLst>
            </p:cNvPr>
            <p:cNvPicPr>
              <a:picLocks noChangeAspect="1"/>
            </p:cNvPicPr>
            <p:nvPr/>
          </p:nvPicPr>
          <p:blipFill>
            <a:blip r:embed="rId34"/>
            <a:stretch>
              <a:fillRect/>
            </a:stretch>
          </p:blipFill>
          <p:spPr>
            <a:xfrm>
              <a:off x="7422444" y="6805005"/>
              <a:ext cx="302829" cy="140953"/>
            </a:xfrm>
            <a:prstGeom prst="rect">
              <a:avLst/>
            </a:prstGeom>
          </p:spPr>
        </p:pic>
        <p:pic>
          <p:nvPicPr>
            <p:cNvPr id="179" name="Image 81" descr="preencoded.png">
              <a:extLst>
                <a:ext uri="{FF2B5EF4-FFF2-40B4-BE49-F238E27FC236}">
                  <a16:creationId xmlns:a16="http://schemas.microsoft.com/office/drawing/2014/main" id="{00850B3E-CD61-8DB0-CF57-8D894829928A}"/>
                </a:ext>
              </a:extLst>
            </p:cNvPr>
            <p:cNvPicPr>
              <a:picLocks noChangeAspect="1"/>
            </p:cNvPicPr>
            <p:nvPr/>
          </p:nvPicPr>
          <p:blipFill>
            <a:blip r:embed="rId35"/>
            <a:stretch>
              <a:fillRect/>
            </a:stretch>
          </p:blipFill>
          <p:spPr>
            <a:xfrm>
              <a:off x="8095610" y="6972523"/>
              <a:ext cx="34186" cy="268126"/>
            </a:xfrm>
            <a:prstGeom prst="rect">
              <a:avLst/>
            </a:prstGeom>
          </p:spPr>
        </p:pic>
        <p:pic>
          <p:nvPicPr>
            <p:cNvPr id="180" name="Image 82" descr="preencoded.png">
              <a:extLst>
                <a:ext uri="{FF2B5EF4-FFF2-40B4-BE49-F238E27FC236}">
                  <a16:creationId xmlns:a16="http://schemas.microsoft.com/office/drawing/2014/main" id="{5024CE9E-C014-EF19-7147-22C4F0D7F952}"/>
                </a:ext>
              </a:extLst>
            </p:cNvPr>
            <p:cNvPicPr>
              <a:picLocks noChangeAspect="1"/>
            </p:cNvPicPr>
            <p:nvPr/>
          </p:nvPicPr>
          <p:blipFill>
            <a:blip r:embed="rId36"/>
            <a:stretch>
              <a:fillRect/>
            </a:stretch>
          </p:blipFill>
          <p:spPr>
            <a:xfrm>
              <a:off x="7801330" y="7080597"/>
              <a:ext cx="319703" cy="309116"/>
            </a:xfrm>
            <a:prstGeom prst="rect">
              <a:avLst/>
            </a:prstGeom>
          </p:spPr>
        </p:pic>
        <p:pic>
          <p:nvPicPr>
            <p:cNvPr id="181" name="Image 83" descr="preencoded.png">
              <a:extLst>
                <a:ext uri="{FF2B5EF4-FFF2-40B4-BE49-F238E27FC236}">
                  <a16:creationId xmlns:a16="http://schemas.microsoft.com/office/drawing/2014/main" id="{1645AC09-F62C-861A-A2AC-80487905AAD7}"/>
                </a:ext>
              </a:extLst>
            </p:cNvPr>
            <p:cNvPicPr>
              <a:picLocks noChangeAspect="1"/>
            </p:cNvPicPr>
            <p:nvPr/>
          </p:nvPicPr>
          <p:blipFill>
            <a:blip r:embed="rId37"/>
            <a:stretch>
              <a:fillRect/>
            </a:stretch>
          </p:blipFill>
          <p:spPr>
            <a:xfrm>
              <a:off x="7785075" y="6849442"/>
              <a:ext cx="41887" cy="257299"/>
            </a:xfrm>
            <a:prstGeom prst="rect">
              <a:avLst/>
            </a:prstGeom>
          </p:spPr>
        </p:pic>
        <p:pic>
          <p:nvPicPr>
            <p:cNvPr id="182" name="Image 84" descr="preencoded.png">
              <a:extLst>
                <a:ext uri="{FF2B5EF4-FFF2-40B4-BE49-F238E27FC236}">
                  <a16:creationId xmlns:a16="http://schemas.microsoft.com/office/drawing/2014/main" id="{6F41D2AF-860B-401A-810A-D25C902E02E1}"/>
                </a:ext>
              </a:extLst>
            </p:cNvPr>
            <p:cNvPicPr>
              <a:picLocks noChangeAspect="1"/>
            </p:cNvPicPr>
            <p:nvPr/>
          </p:nvPicPr>
          <p:blipFill>
            <a:blip r:embed="rId38"/>
            <a:stretch>
              <a:fillRect/>
            </a:stretch>
          </p:blipFill>
          <p:spPr>
            <a:xfrm>
              <a:off x="8095753" y="6956400"/>
              <a:ext cx="413186" cy="321444"/>
            </a:xfrm>
            <a:prstGeom prst="rect">
              <a:avLst/>
            </a:prstGeom>
          </p:spPr>
        </p:pic>
        <p:pic>
          <p:nvPicPr>
            <p:cNvPr id="183" name="Image 85" descr="preencoded.png">
              <a:extLst>
                <a:ext uri="{FF2B5EF4-FFF2-40B4-BE49-F238E27FC236}">
                  <a16:creationId xmlns:a16="http://schemas.microsoft.com/office/drawing/2014/main" id="{588D9C4E-77B1-3A66-102B-4BC004D97984}"/>
                </a:ext>
              </a:extLst>
            </p:cNvPr>
            <p:cNvPicPr>
              <a:picLocks noChangeAspect="1"/>
            </p:cNvPicPr>
            <p:nvPr/>
          </p:nvPicPr>
          <p:blipFill>
            <a:blip r:embed="rId39"/>
            <a:stretch>
              <a:fillRect/>
            </a:stretch>
          </p:blipFill>
          <p:spPr>
            <a:xfrm>
              <a:off x="8602025" y="7096361"/>
              <a:ext cx="91930" cy="232928"/>
            </a:xfrm>
            <a:prstGeom prst="rect">
              <a:avLst/>
            </a:prstGeom>
          </p:spPr>
        </p:pic>
        <p:pic>
          <p:nvPicPr>
            <p:cNvPr id="184" name="Image 86" descr="preencoded.png">
              <a:extLst>
                <a:ext uri="{FF2B5EF4-FFF2-40B4-BE49-F238E27FC236}">
                  <a16:creationId xmlns:a16="http://schemas.microsoft.com/office/drawing/2014/main" id="{2D3AC05D-4F94-D611-DD77-95367C93F225}"/>
                </a:ext>
              </a:extLst>
            </p:cNvPr>
            <p:cNvPicPr>
              <a:picLocks noChangeAspect="1"/>
            </p:cNvPicPr>
            <p:nvPr/>
          </p:nvPicPr>
          <p:blipFill>
            <a:blip r:embed="rId40"/>
            <a:stretch>
              <a:fillRect/>
            </a:stretch>
          </p:blipFill>
          <p:spPr>
            <a:xfrm>
              <a:off x="8466006" y="7252308"/>
              <a:ext cx="161567" cy="209934"/>
            </a:xfrm>
            <a:prstGeom prst="rect">
              <a:avLst/>
            </a:prstGeom>
          </p:spPr>
        </p:pic>
        <p:pic>
          <p:nvPicPr>
            <p:cNvPr id="185" name="Image 87" descr="preencoded.png">
              <a:extLst>
                <a:ext uri="{FF2B5EF4-FFF2-40B4-BE49-F238E27FC236}">
                  <a16:creationId xmlns:a16="http://schemas.microsoft.com/office/drawing/2014/main" id="{5339E113-CB90-1F97-1246-D18E75823052}"/>
                </a:ext>
              </a:extLst>
            </p:cNvPr>
            <p:cNvPicPr>
              <a:picLocks noChangeAspect="1"/>
            </p:cNvPicPr>
            <p:nvPr/>
          </p:nvPicPr>
          <p:blipFill>
            <a:blip r:embed="rId41"/>
            <a:stretch>
              <a:fillRect/>
            </a:stretch>
          </p:blipFill>
          <p:spPr>
            <a:xfrm>
              <a:off x="8472755" y="7103889"/>
              <a:ext cx="39208" cy="174687"/>
            </a:xfrm>
            <a:prstGeom prst="rect">
              <a:avLst/>
            </a:prstGeom>
          </p:spPr>
        </p:pic>
        <p:pic>
          <p:nvPicPr>
            <p:cNvPr id="186" name="Image 88" descr="preencoded.png">
              <a:extLst>
                <a:ext uri="{FF2B5EF4-FFF2-40B4-BE49-F238E27FC236}">
                  <a16:creationId xmlns:a16="http://schemas.microsoft.com/office/drawing/2014/main" id="{E975939A-A0A9-9718-E133-CEEC1474D24E}"/>
                </a:ext>
              </a:extLst>
            </p:cNvPr>
            <p:cNvPicPr>
              <a:picLocks noChangeAspect="1"/>
            </p:cNvPicPr>
            <p:nvPr/>
          </p:nvPicPr>
          <p:blipFill>
            <a:blip r:embed="rId42"/>
            <a:stretch>
              <a:fillRect/>
            </a:stretch>
          </p:blipFill>
          <p:spPr>
            <a:xfrm>
              <a:off x="7608878" y="7002264"/>
              <a:ext cx="73782" cy="283989"/>
            </a:xfrm>
            <a:prstGeom prst="rect">
              <a:avLst/>
            </a:prstGeom>
          </p:spPr>
        </p:pic>
        <p:pic>
          <p:nvPicPr>
            <p:cNvPr id="187" name="Image 89" descr="preencoded.png">
              <a:extLst>
                <a:ext uri="{FF2B5EF4-FFF2-40B4-BE49-F238E27FC236}">
                  <a16:creationId xmlns:a16="http://schemas.microsoft.com/office/drawing/2014/main" id="{3D6C9815-2337-4EEF-D780-F2D8F2A20ACF}"/>
                </a:ext>
              </a:extLst>
            </p:cNvPr>
            <p:cNvPicPr>
              <a:picLocks noChangeAspect="1"/>
            </p:cNvPicPr>
            <p:nvPr/>
          </p:nvPicPr>
          <p:blipFill>
            <a:blip r:embed="rId43"/>
            <a:stretch>
              <a:fillRect/>
            </a:stretch>
          </p:blipFill>
          <p:spPr>
            <a:xfrm>
              <a:off x="7298985" y="6487778"/>
              <a:ext cx="1591763" cy="947155"/>
            </a:xfrm>
            <a:prstGeom prst="rect">
              <a:avLst/>
            </a:prstGeom>
          </p:spPr>
        </p:pic>
        <p:pic>
          <p:nvPicPr>
            <p:cNvPr id="188" name="Image 90" descr="preencoded.png">
              <a:extLst>
                <a:ext uri="{FF2B5EF4-FFF2-40B4-BE49-F238E27FC236}">
                  <a16:creationId xmlns:a16="http://schemas.microsoft.com/office/drawing/2014/main" id="{1F0C8988-B6AA-5F8D-262F-231B948774EC}"/>
                </a:ext>
              </a:extLst>
            </p:cNvPr>
            <p:cNvPicPr>
              <a:picLocks noChangeAspect="1"/>
            </p:cNvPicPr>
            <p:nvPr/>
          </p:nvPicPr>
          <p:blipFill>
            <a:blip r:embed="rId44"/>
            <a:stretch>
              <a:fillRect/>
            </a:stretch>
          </p:blipFill>
          <p:spPr>
            <a:xfrm>
              <a:off x="7611441" y="7080473"/>
              <a:ext cx="215295" cy="223900"/>
            </a:xfrm>
            <a:prstGeom prst="rect">
              <a:avLst/>
            </a:prstGeom>
          </p:spPr>
        </p:pic>
        <p:pic>
          <p:nvPicPr>
            <p:cNvPr id="189" name="Image 91" descr="preencoded.png">
              <a:extLst>
                <a:ext uri="{FF2B5EF4-FFF2-40B4-BE49-F238E27FC236}">
                  <a16:creationId xmlns:a16="http://schemas.microsoft.com/office/drawing/2014/main" id="{37844E66-A98B-AD4A-6CDC-AC0787BC0AF9}"/>
                </a:ext>
              </a:extLst>
            </p:cNvPr>
            <p:cNvPicPr>
              <a:picLocks noChangeAspect="1"/>
            </p:cNvPicPr>
            <p:nvPr/>
          </p:nvPicPr>
          <p:blipFill>
            <a:blip r:embed="rId45"/>
            <a:stretch>
              <a:fillRect/>
            </a:stretch>
          </p:blipFill>
          <p:spPr>
            <a:xfrm>
              <a:off x="7619827" y="6362700"/>
              <a:ext cx="406451" cy="208211"/>
            </a:xfrm>
            <a:prstGeom prst="rect">
              <a:avLst/>
            </a:prstGeom>
          </p:spPr>
        </p:pic>
        <p:pic>
          <p:nvPicPr>
            <p:cNvPr id="190" name="Image 92" descr="preencoded.png">
              <a:extLst>
                <a:ext uri="{FF2B5EF4-FFF2-40B4-BE49-F238E27FC236}">
                  <a16:creationId xmlns:a16="http://schemas.microsoft.com/office/drawing/2014/main" id="{EE117439-CA53-9B4D-4871-72C55AAEC797}"/>
                </a:ext>
              </a:extLst>
            </p:cNvPr>
            <p:cNvPicPr>
              <a:picLocks noChangeAspect="1"/>
            </p:cNvPicPr>
            <p:nvPr/>
          </p:nvPicPr>
          <p:blipFill>
            <a:blip r:embed="rId46"/>
            <a:stretch>
              <a:fillRect/>
            </a:stretch>
          </p:blipFill>
          <p:spPr>
            <a:xfrm>
              <a:off x="7992472" y="7514295"/>
              <a:ext cx="28417" cy="33462"/>
            </a:xfrm>
            <a:prstGeom prst="rect">
              <a:avLst/>
            </a:prstGeom>
          </p:spPr>
        </p:pic>
        <p:pic>
          <p:nvPicPr>
            <p:cNvPr id="191" name="Image 93" descr="preencoded.png">
              <a:extLst>
                <a:ext uri="{FF2B5EF4-FFF2-40B4-BE49-F238E27FC236}">
                  <a16:creationId xmlns:a16="http://schemas.microsoft.com/office/drawing/2014/main" id="{29FE939D-04B0-DE35-9F9C-A52D19C57D01}"/>
                </a:ext>
              </a:extLst>
            </p:cNvPr>
            <p:cNvPicPr>
              <a:picLocks noChangeAspect="1"/>
            </p:cNvPicPr>
            <p:nvPr/>
          </p:nvPicPr>
          <p:blipFill>
            <a:blip r:embed="rId47"/>
            <a:stretch>
              <a:fillRect/>
            </a:stretch>
          </p:blipFill>
          <p:spPr>
            <a:xfrm>
              <a:off x="7551093" y="7747285"/>
              <a:ext cx="135122" cy="139378"/>
            </a:xfrm>
            <a:prstGeom prst="rect">
              <a:avLst/>
            </a:prstGeom>
          </p:spPr>
        </p:pic>
        <p:pic>
          <p:nvPicPr>
            <p:cNvPr id="192" name="Image 94" descr="preencoded.png">
              <a:extLst>
                <a:ext uri="{FF2B5EF4-FFF2-40B4-BE49-F238E27FC236}">
                  <a16:creationId xmlns:a16="http://schemas.microsoft.com/office/drawing/2014/main" id="{248CC0B7-6042-01D0-3138-9D1C7F2E87A9}"/>
                </a:ext>
              </a:extLst>
            </p:cNvPr>
            <p:cNvPicPr>
              <a:picLocks noChangeAspect="1"/>
            </p:cNvPicPr>
            <p:nvPr/>
          </p:nvPicPr>
          <p:blipFill>
            <a:blip r:embed="rId48"/>
            <a:stretch>
              <a:fillRect/>
            </a:stretch>
          </p:blipFill>
          <p:spPr>
            <a:xfrm>
              <a:off x="7281185" y="7215919"/>
              <a:ext cx="135122" cy="139378"/>
            </a:xfrm>
            <a:prstGeom prst="rect">
              <a:avLst/>
            </a:prstGeom>
          </p:spPr>
        </p:pic>
        <p:pic>
          <p:nvPicPr>
            <p:cNvPr id="193" name="Image 95" descr="preencoded.png">
              <a:extLst>
                <a:ext uri="{FF2B5EF4-FFF2-40B4-BE49-F238E27FC236}">
                  <a16:creationId xmlns:a16="http://schemas.microsoft.com/office/drawing/2014/main" id="{2D377008-8FE3-04CA-EA89-DDF38B20F522}"/>
                </a:ext>
              </a:extLst>
            </p:cNvPr>
            <p:cNvPicPr>
              <a:picLocks noChangeAspect="1"/>
            </p:cNvPicPr>
            <p:nvPr/>
          </p:nvPicPr>
          <p:blipFill>
            <a:blip r:embed="rId49"/>
            <a:stretch>
              <a:fillRect/>
            </a:stretch>
          </p:blipFill>
          <p:spPr>
            <a:xfrm>
              <a:off x="8889363" y="7166335"/>
              <a:ext cx="137566" cy="138695"/>
            </a:xfrm>
            <a:prstGeom prst="rect">
              <a:avLst/>
            </a:prstGeom>
          </p:spPr>
        </p:pic>
        <p:pic>
          <p:nvPicPr>
            <p:cNvPr id="194" name="Image 96" descr="preencoded.png">
              <a:extLst>
                <a:ext uri="{FF2B5EF4-FFF2-40B4-BE49-F238E27FC236}">
                  <a16:creationId xmlns:a16="http://schemas.microsoft.com/office/drawing/2014/main" id="{52B2EFE4-923A-7E84-DB2D-D057672EFB4F}"/>
                </a:ext>
              </a:extLst>
            </p:cNvPr>
            <p:cNvPicPr>
              <a:picLocks noChangeAspect="1"/>
            </p:cNvPicPr>
            <p:nvPr/>
          </p:nvPicPr>
          <p:blipFill>
            <a:blip r:embed="rId50"/>
            <a:stretch>
              <a:fillRect/>
            </a:stretch>
          </p:blipFill>
          <p:spPr>
            <a:xfrm>
              <a:off x="8521353" y="7723423"/>
              <a:ext cx="136711" cy="132035"/>
            </a:xfrm>
            <a:prstGeom prst="rect">
              <a:avLst/>
            </a:prstGeom>
          </p:spPr>
        </p:pic>
      </p:grpSp>
      <p:pic>
        <p:nvPicPr>
          <p:cNvPr id="12" name="Picture 11">
            <a:extLst>
              <a:ext uri="{FF2B5EF4-FFF2-40B4-BE49-F238E27FC236}">
                <a16:creationId xmlns:a16="http://schemas.microsoft.com/office/drawing/2014/main" id="{10D1C499-5774-377F-185B-3695D8D536BA}"/>
              </a:ext>
            </a:extLst>
          </p:cNvPr>
          <p:cNvPicPr>
            <a:picLocks noChangeAspect="1"/>
          </p:cNvPicPr>
          <p:nvPr/>
        </p:nvPicPr>
        <p:blipFill>
          <a:blip r:embed="rId51"/>
          <a:stretch>
            <a:fillRect/>
          </a:stretch>
        </p:blipFill>
        <p:spPr>
          <a:xfrm>
            <a:off x="20799172" y="0"/>
            <a:ext cx="3674337" cy="13997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1250"/>
                                  </p:stCondLst>
                                  <p:childTnLst>
                                    <p:set>
                                      <p:cBhvr>
                                        <p:cTn id="6" dur="1" fill="hold">
                                          <p:stCondLst>
                                            <p:cond delay="0"/>
                                          </p:stCondLst>
                                        </p:cTn>
                                        <p:tgtEl>
                                          <p:spTgt spid="73"/>
                                        </p:tgtEl>
                                        <p:attrNameLst>
                                          <p:attrName>style.visibility</p:attrName>
                                        </p:attrNameLst>
                                      </p:cBhvr>
                                      <p:to>
                                        <p:strVal val="visible"/>
                                      </p:to>
                                    </p:set>
                                    <p:animEffect transition="in" filter="wipe(down)">
                                      <p:cBhvr>
                                        <p:cTn id="7" dur="500"/>
                                        <p:tgtEl>
                                          <p:spTgt spid="73"/>
                                        </p:tgtEl>
                                      </p:cBhvr>
                                    </p:animEffect>
                                  </p:childTnLst>
                                </p:cTn>
                              </p:par>
                            </p:childTnLst>
                          </p:cTn>
                        </p:par>
                        <p:par>
                          <p:cTn id="8" fill="hold">
                            <p:stCondLst>
                              <p:cond delay="1750"/>
                            </p:stCondLst>
                            <p:childTnLst>
                              <p:par>
                                <p:cTn id="9" presetID="14" presetClass="entr" presetSubtype="10"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randombar(horizontal)">
                                      <p:cBhvr>
                                        <p:cTn id="11" dur="500"/>
                                        <p:tgtEl>
                                          <p:spTgt spid="72"/>
                                        </p:tgtEl>
                                      </p:cBhvr>
                                    </p:animEffect>
                                  </p:childTnLst>
                                </p:cTn>
                              </p:par>
                              <p:par>
                                <p:cTn id="12" presetID="14" presetClass="entr" presetSubtype="10" fill="hold" nodeType="withEffect">
                                  <p:stCondLst>
                                    <p:cond delay="0"/>
                                  </p:stCondLst>
                                  <p:childTnLst>
                                    <p:set>
                                      <p:cBhvr>
                                        <p:cTn id="13" dur="1" fill="hold">
                                          <p:stCondLst>
                                            <p:cond delay="0"/>
                                          </p:stCondLst>
                                        </p:cTn>
                                        <p:tgtEl>
                                          <p:spTgt spid="151"/>
                                        </p:tgtEl>
                                        <p:attrNameLst>
                                          <p:attrName>style.visibility</p:attrName>
                                        </p:attrNameLst>
                                      </p:cBhvr>
                                      <p:to>
                                        <p:strVal val="visible"/>
                                      </p:to>
                                    </p:set>
                                    <p:animEffect transition="in" filter="randombar(horizontal)">
                                      <p:cBhvr>
                                        <p:cTn id="14"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DCCF"/>
        </a:solidFill>
        <a:effectLst/>
      </p:bgPr>
    </p:bg>
    <p:spTree>
      <p:nvGrpSpPr>
        <p:cNvPr id="1" name="">
          <a:extLst>
            <a:ext uri="{FF2B5EF4-FFF2-40B4-BE49-F238E27FC236}">
              <a16:creationId xmlns:a16="http://schemas.microsoft.com/office/drawing/2014/main" id="{77F3B543-4BBD-9CB7-D528-44141D809213}"/>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EE43AA88-DCC9-CD65-E9AF-68BCB0AAD429}"/>
              </a:ext>
            </a:extLst>
          </p:cNvPr>
          <p:cNvSpPr/>
          <p:nvPr/>
        </p:nvSpPr>
        <p:spPr>
          <a:xfrm>
            <a:off x="7112889" y="1473200"/>
            <a:ext cx="7874984" cy="2641600"/>
          </a:xfrm>
          <a:prstGeom prst="rect">
            <a:avLst/>
          </a:prstGeom>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Shape 2">
            <a:extLst>
              <a:ext uri="{FF2B5EF4-FFF2-40B4-BE49-F238E27FC236}">
                <a16:creationId xmlns:a16="http://schemas.microsoft.com/office/drawing/2014/main" id="{4F5B5A65-B33E-4C7A-D5B6-B5494E4AFB34}"/>
              </a:ext>
            </a:extLst>
          </p:cNvPr>
          <p:cNvSpPr/>
          <p:nvPr/>
        </p:nvSpPr>
        <p:spPr>
          <a:xfrm>
            <a:off x="7112889" y="2895600"/>
            <a:ext cx="7874984" cy="1219200"/>
          </a:xfrm>
          <a:prstGeom prst="rect">
            <a:avLst/>
          </a:prstGeom>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 4">
            <a:extLst>
              <a:ext uri="{FF2B5EF4-FFF2-40B4-BE49-F238E27FC236}">
                <a16:creationId xmlns:a16="http://schemas.microsoft.com/office/drawing/2014/main" id="{2B37846E-3ABE-3E8B-C067-A27567FB3883}"/>
              </a:ext>
            </a:extLst>
          </p:cNvPr>
          <p:cNvSpPr/>
          <p:nvPr/>
        </p:nvSpPr>
        <p:spPr>
          <a:xfrm>
            <a:off x="7045147" y="3644900"/>
            <a:ext cx="8010468" cy="605367"/>
          </a:xfrm>
          <a:prstGeom prst="rect">
            <a:avLst/>
          </a:prstGeom>
          <a:noFill/>
          <a:ln/>
        </p:spPr>
        <p:txBody>
          <a:bodyPr wrap="square" lIns="0" tIns="0" rIns="0" bIns="0" rtlCol="0" anchor="t"/>
          <a:lstStyle/>
          <a:p>
            <a:pPr marL="0" marR="0" lvl="0" indent="0" algn="ctr" defTabSz="914400" rtl="0" eaLnBrk="1" fontAlgn="auto" latinLnBrk="0" hangingPunct="1">
              <a:lnSpc>
                <a:spcPct val="100000"/>
              </a:lnSpc>
              <a:spcBef>
                <a:spcPts val="0"/>
              </a:spcBef>
              <a:spcAft>
                <a:spcPts val="400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Shape 5">
            <a:extLst>
              <a:ext uri="{FF2B5EF4-FFF2-40B4-BE49-F238E27FC236}">
                <a16:creationId xmlns:a16="http://schemas.microsoft.com/office/drawing/2014/main" id="{651302BC-01AB-F76B-1E35-9A881FFFF3CC}"/>
              </a:ext>
            </a:extLst>
          </p:cNvPr>
          <p:cNvSpPr/>
          <p:nvPr/>
        </p:nvSpPr>
        <p:spPr>
          <a:xfrm>
            <a:off x="15191099" y="1473200"/>
            <a:ext cx="7874984" cy="2641600"/>
          </a:xfrm>
          <a:prstGeom prst="rect">
            <a:avLst/>
          </a:prstGeom>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8" name="Group 97">
            <a:extLst>
              <a:ext uri="{FF2B5EF4-FFF2-40B4-BE49-F238E27FC236}">
                <a16:creationId xmlns:a16="http://schemas.microsoft.com/office/drawing/2014/main" id="{98766FBC-189E-8DFA-2DA8-1C1086EA050C}"/>
              </a:ext>
            </a:extLst>
          </p:cNvPr>
          <p:cNvGrpSpPr/>
          <p:nvPr/>
        </p:nvGrpSpPr>
        <p:grpSpPr>
          <a:xfrm>
            <a:off x="7459607" y="170982"/>
            <a:ext cx="1389533" cy="1117600"/>
            <a:chOff x="10355615" y="5232400"/>
            <a:chExt cx="1389533" cy="1117600"/>
          </a:xfrm>
        </p:grpSpPr>
        <p:pic>
          <p:nvPicPr>
            <p:cNvPr id="29" name="Image 17" descr="preencoded.png">
              <a:extLst>
                <a:ext uri="{FF2B5EF4-FFF2-40B4-BE49-F238E27FC236}">
                  <a16:creationId xmlns:a16="http://schemas.microsoft.com/office/drawing/2014/main" id="{C0E8661B-2E21-2983-D6C0-A9104FF58EDF}"/>
                </a:ext>
              </a:extLst>
            </p:cNvPr>
            <p:cNvPicPr>
              <a:picLocks noChangeAspect="1"/>
            </p:cNvPicPr>
            <p:nvPr/>
          </p:nvPicPr>
          <p:blipFill>
            <a:blip r:embed="rId3"/>
            <a:stretch>
              <a:fillRect/>
            </a:stretch>
          </p:blipFill>
          <p:spPr>
            <a:xfrm>
              <a:off x="10994603" y="6156604"/>
              <a:ext cx="154786" cy="193396"/>
            </a:xfrm>
            <a:prstGeom prst="rect">
              <a:avLst/>
            </a:prstGeom>
          </p:spPr>
        </p:pic>
        <p:pic>
          <p:nvPicPr>
            <p:cNvPr id="30" name="Image 18" descr="preencoded.png">
              <a:extLst>
                <a:ext uri="{FF2B5EF4-FFF2-40B4-BE49-F238E27FC236}">
                  <a16:creationId xmlns:a16="http://schemas.microsoft.com/office/drawing/2014/main" id="{E7AC0A5C-436F-DD48-EDE9-331C29FD37EF}"/>
                </a:ext>
              </a:extLst>
            </p:cNvPr>
            <p:cNvPicPr>
              <a:picLocks noChangeAspect="1"/>
            </p:cNvPicPr>
            <p:nvPr/>
          </p:nvPicPr>
          <p:blipFill>
            <a:blip r:embed="rId4"/>
            <a:stretch>
              <a:fillRect/>
            </a:stretch>
          </p:blipFill>
          <p:spPr>
            <a:xfrm>
              <a:off x="10994800" y="6156598"/>
              <a:ext cx="151662" cy="85539"/>
            </a:xfrm>
            <a:prstGeom prst="rect">
              <a:avLst/>
            </a:prstGeom>
          </p:spPr>
        </p:pic>
        <p:pic>
          <p:nvPicPr>
            <p:cNvPr id="31" name="Image 19" descr="preencoded.png">
              <a:extLst>
                <a:ext uri="{FF2B5EF4-FFF2-40B4-BE49-F238E27FC236}">
                  <a16:creationId xmlns:a16="http://schemas.microsoft.com/office/drawing/2014/main" id="{66D8015E-DE5B-C78D-1265-F1F47357200C}"/>
                </a:ext>
              </a:extLst>
            </p:cNvPr>
            <p:cNvPicPr>
              <a:picLocks noChangeAspect="1"/>
            </p:cNvPicPr>
            <p:nvPr/>
          </p:nvPicPr>
          <p:blipFill>
            <a:blip r:embed="rId5"/>
            <a:stretch>
              <a:fillRect/>
            </a:stretch>
          </p:blipFill>
          <p:spPr>
            <a:xfrm>
              <a:off x="10979237" y="6136528"/>
              <a:ext cx="186194" cy="157473"/>
            </a:xfrm>
            <a:prstGeom prst="rect">
              <a:avLst/>
            </a:prstGeom>
          </p:spPr>
        </p:pic>
        <p:pic>
          <p:nvPicPr>
            <p:cNvPr id="32" name="Image 20" descr="preencoded.png">
              <a:extLst>
                <a:ext uri="{FF2B5EF4-FFF2-40B4-BE49-F238E27FC236}">
                  <a16:creationId xmlns:a16="http://schemas.microsoft.com/office/drawing/2014/main" id="{6B1E91EB-4F63-992C-FAAC-D3A30B2FE6AD}"/>
                </a:ext>
              </a:extLst>
            </p:cNvPr>
            <p:cNvPicPr>
              <a:picLocks noChangeAspect="1"/>
            </p:cNvPicPr>
            <p:nvPr/>
          </p:nvPicPr>
          <p:blipFill>
            <a:blip r:embed="rId6"/>
            <a:stretch>
              <a:fillRect/>
            </a:stretch>
          </p:blipFill>
          <p:spPr>
            <a:xfrm>
              <a:off x="10393090" y="5556926"/>
              <a:ext cx="476439" cy="505399"/>
            </a:xfrm>
            <a:prstGeom prst="rect">
              <a:avLst/>
            </a:prstGeom>
          </p:spPr>
        </p:pic>
        <p:pic>
          <p:nvPicPr>
            <p:cNvPr id="33" name="Image 21" descr="preencoded.png">
              <a:extLst>
                <a:ext uri="{FF2B5EF4-FFF2-40B4-BE49-F238E27FC236}">
                  <a16:creationId xmlns:a16="http://schemas.microsoft.com/office/drawing/2014/main" id="{7038BB15-3C0D-D0DB-A471-035B882AB51F}"/>
                </a:ext>
              </a:extLst>
            </p:cNvPr>
            <p:cNvPicPr>
              <a:picLocks noChangeAspect="1"/>
            </p:cNvPicPr>
            <p:nvPr/>
          </p:nvPicPr>
          <p:blipFill>
            <a:blip r:embed="rId7"/>
            <a:stretch>
              <a:fillRect/>
            </a:stretch>
          </p:blipFill>
          <p:spPr>
            <a:xfrm>
              <a:off x="10399100" y="5560411"/>
              <a:ext cx="454958" cy="251380"/>
            </a:xfrm>
            <a:prstGeom prst="rect">
              <a:avLst/>
            </a:prstGeom>
          </p:spPr>
        </p:pic>
        <p:pic>
          <p:nvPicPr>
            <p:cNvPr id="34" name="Image 22" descr="preencoded.png">
              <a:extLst>
                <a:ext uri="{FF2B5EF4-FFF2-40B4-BE49-F238E27FC236}">
                  <a16:creationId xmlns:a16="http://schemas.microsoft.com/office/drawing/2014/main" id="{BC181ADF-20F6-9B36-1C67-FB9A5825ACC9}"/>
                </a:ext>
              </a:extLst>
            </p:cNvPr>
            <p:cNvPicPr>
              <a:picLocks noChangeAspect="1"/>
            </p:cNvPicPr>
            <p:nvPr/>
          </p:nvPicPr>
          <p:blipFill>
            <a:blip r:embed="rId8"/>
            <a:stretch>
              <a:fillRect/>
            </a:stretch>
          </p:blipFill>
          <p:spPr>
            <a:xfrm>
              <a:off x="10355615" y="5524764"/>
              <a:ext cx="528534" cy="290866"/>
            </a:xfrm>
            <a:prstGeom prst="rect">
              <a:avLst/>
            </a:prstGeom>
          </p:spPr>
        </p:pic>
        <p:pic>
          <p:nvPicPr>
            <p:cNvPr id="35" name="Image 23" descr="preencoded.png">
              <a:extLst>
                <a:ext uri="{FF2B5EF4-FFF2-40B4-BE49-F238E27FC236}">
                  <a16:creationId xmlns:a16="http://schemas.microsoft.com/office/drawing/2014/main" id="{DDDF6183-9B85-D144-4F7D-40351A7BB72A}"/>
                </a:ext>
              </a:extLst>
            </p:cNvPr>
            <p:cNvPicPr>
              <a:picLocks noChangeAspect="1"/>
            </p:cNvPicPr>
            <p:nvPr/>
          </p:nvPicPr>
          <p:blipFill>
            <a:blip r:embed="rId9"/>
            <a:stretch>
              <a:fillRect/>
            </a:stretch>
          </p:blipFill>
          <p:spPr>
            <a:xfrm>
              <a:off x="10455081" y="5680441"/>
              <a:ext cx="338180" cy="353247"/>
            </a:xfrm>
            <a:prstGeom prst="rect">
              <a:avLst/>
            </a:prstGeom>
          </p:spPr>
        </p:pic>
        <p:pic>
          <p:nvPicPr>
            <p:cNvPr id="36" name="Image 24" descr="preencoded.png">
              <a:extLst>
                <a:ext uri="{FF2B5EF4-FFF2-40B4-BE49-F238E27FC236}">
                  <a16:creationId xmlns:a16="http://schemas.microsoft.com/office/drawing/2014/main" id="{EAEE8A61-17C8-F43E-4483-C5B4BF9D1AF5}"/>
                </a:ext>
              </a:extLst>
            </p:cNvPr>
            <p:cNvPicPr>
              <a:picLocks noChangeAspect="1"/>
            </p:cNvPicPr>
            <p:nvPr/>
          </p:nvPicPr>
          <p:blipFill>
            <a:blip r:embed="rId10"/>
            <a:stretch>
              <a:fillRect/>
            </a:stretch>
          </p:blipFill>
          <p:spPr>
            <a:xfrm>
              <a:off x="10481780" y="6006281"/>
              <a:ext cx="264330" cy="72867"/>
            </a:xfrm>
            <a:prstGeom prst="rect">
              <a:avLst/>
            </a:prstGeom>
          </p:spPr>
        </p:pic>
        <p:pic>
          <p:nvPicPr>
            <p:cNvPr id="37" name="Image 25" descr="preencoded.png">
              <a:extLst>
                <a:ext uri="{FF2B5EF4-FFF2-40B4-BE49-F238E27FC236}">
                  <a16:creationId xmlns:a16="http://schemas.microsoft.com/office/drawing/2014/main" id="{69652046-8815-30D4-712B-CB04C56F4052}"/>
                </a:ext>
              </a:extLst>
            </p:cNvPr>
            <p:cNvPicPr>
              <a:picLocks noChangeAspect="1"/>
            </p:cNvPicPr>
            <p:nvPr/>
          </p:nvPicPr>
          <p:blipFill>
            <a:blip r:embed="rId11"/>
            <a:stretch>
              <a:fillRect/>
            </a:stretch>
          </p:blipFill>
          <p:spPr>
            <a:xfrm>
              <a:off x="10406787" y="5491621"/>
              <a:ext cx="432611" cy="115990"/>
            </a:xfrm>
            <a:prstGeom prst="rect">
              <a:avLst/>
            </a:prstGeom>
          </p:spPr>
        </p:pic>
        <p:pic>
          <p:nvPicPr>
            <p:cNvPr id="38" name="Image 26" descr="preencoded.png">
              <a:extLst>
                <a:ext uri="{FF2B5EF4-FFF2-40B4-BE49-F238E27FC236}">
                  <a16:creationId xmlns:a16="http://schemas.microsoft.com/office/drawing/2014/main" id="{D2B31388-240E-0B1D-E432-A69D12448DDC}"/>
                </a:ext>
              </a:extLst>
            </p:cNvPr>
            <p:cNvPicPr>
              <a:picLocks noChangeAspect="1"/>
            </p:cNvPicPr>
            <p:nvPr/>
          </p:nvPicPr>
          <p:blipFill>
            <a:blip r:embed="rId12"/>
            <a:stretch>
              <a:fillRect/>
            </a:stretch>
          </p:blipFill>
          <p:spPr>
            <a:xfrm>
              <a:off x="11261965" y="5600805"/>
              <a:ext cx="462562" cy="471388"/>
            </a:xfrm>
            <a:prstGeom prst="rect">
              <a:avLst/>
            </a:prstGeom>
          </p:spPr>
        </p:pic>
        <p:pic>
          <p:nvPicPr>
            <p:cNvPr id="39" name="Image 27" descr="preencoded.png">
              <a:extLst>
                <a:ext uri="{FF2B5EF4-FFF2-40B4-BE49-F238E27FC236}">
                  <a16:creationId xmlns:a16="http://schemas.microsoft.com/office/drawing/2014/main" id="{CC85D338-9C71-50D9-8EED-743963365EE4}"/>
                </a:ext>
              </a:extLst>
            </p:cNvPr>
            <p:cNvPicPr>
              <a:picLocks noChangeAspect="1"/>
            </p:cNvPicPr>
            <p:nvPr/>
          </p:nvPicPr>
          <p:blipFill>
            <a:blip r:embed="rId13"/>
            <a:stretch>
              <a:fillRect/>
            </a:stretch>
          </p:blipFill>
          <p:spPr>
            <a:xfrm>
              <a:off x="11258007" y="5584803"/>
              <a:ext cx="460716" cy="248537"/>
            </a:xfrm>
            <a:prstGeom prst="rect">
              <a:avLst/>
            </a:prstGeom>
          </p:spPr>
        </p:pic>
        <p:pic>
          <p:nvPicPr>
            <p:cNvPr id="40" name="Image 28" descr="preencoded.png">
              <a:extLst>
                <a:ext uri="{FF2B5EF4-FFF2-40B4-BE49-F238E27FC236}">
                  <a16:creationId xmlns:a16="http://schemas.microsoft.com/office/drawing/2014/main" id="{47F5D7CC-10F4-3A58-A82F-802399BE4ADF}"/>
                </a:ext>
              </a:extLst>
            </p:cNvPr>
            <p:cNvPicPr>
              <a:picLocks noChangeAspect="1"/>
            </p:cNvPicPr>
            <p:nvPr/>
          </p:nvPicPr>
          <p:blipFill>
            <a:blip r:embed="rId14"/>
            <a:stretch>
              <a:fillRect/>
            </a:stretch>
          </p:blipFill>
          <p:spPr>
            <a:xfrm>
              <a:off x="11225385" y="5554895"/>
              <a:ext cx="519763" cy="315975"/>
            </a:xfrm>
            <a:prstGeom prst="rect">
              <a:avLst/>
            </a:prstGeom>
          </p:spPr>
        </p:pic>
        <p:pic>
          <p:nvPicPr>
            <p:cNvPr id="41" name="Image 29" descr="preencoded.png">
              <a:extLst>
                <a:ext uri="{FF2B5EF4-FFF2-40B4-BE49-F238E27FC236}">
                  <a16:creationId xmlns:a16="http://schemas.microsoft.com/office/drawing/2014/main" id="{A54204E8-B2FF-A91E-E7CA-960BBD8367A1}"/>
                </a:ext>
              </a:extLst>
            </p:cNvPr>
            <p:cNvPicPr>
              <a:picLocks noChangeAspect="1"/>
            </p:cNvPicPr>
            <p:nvPr/>
          </p:nvPicPr>
          <p:blipFill>
            <a:blip r:embed="rId15"/>
            <a:stretch>
              <a:fillRect/>
            </a:stretch>
          </p:blipFill>
          <p:spPr>
            <a:xfrm>
              <a:off x="11315274" y="5699035"/>
              <a:ext cx="338180" cy="353247"/>
            </a:xfrm>
            <a:prstGeom prst="rect">
              <a:avLst/>
            </a:prstGeom>
          </p:spPr>
        </p:pic>
        <p:pic>
          <p:nvPicPr>
            <p:cNvPr id="42" name="Image 30" descr="preencoded.png">
              <a:extLst>
                <a:ext uri="{FF2B5EF4-FFF2-40B4-BE49-F238E27FC236}">
                  <a16:creationId xmlns:a16="http://schemas.microsoft.com/office/drawing/2014/main" id="{B7A068E4-16A6-9578-510E-55B9C9738A96}"/>
                </a:ext>
              </a:extLst>
            </p:cNvPr>
            <p:cNvPicPr>
              <a:picLocks noChangeAspect="1"/>
            </p:cNvPicPr>
            <p:nvPr/>
          </p:nvPicPr>
          <p:blipFill>
            <a:blip r:embed="rId16"/>
            <a:stretch>
              <a:fillRect/>
            </a:stretch>
          </p:blipFill>
          <p:spPr>
            <a:xfrm>
              <a:off x="11323128" y="6007317"/>
              <a:ext cx="314122" cy="84531"/>
            </a:xfrm>
            <a:prstGeom prst="rect">
              <a:avLst/>
            </a:prstGeom>
          </p:spPr>
        </p:pic>
        <p:pic>
          <p:nvPicPr>
            <p:cNvPr id="43" name="Image 31" descr="preencoded.png">
              <a:extLst>
                <a:ext uri="{FF2B5EF4-FFF2-40B4-BE49-F238E27FC236}">
                  <a16:creationId xmlns:a16="http://schemas.microsoft.com/office/drawing/2014/main" id="{C12C6057-477A-1F40-9909-F1F625833662}"/>
                </a:ext>
              </a:extLst>
            </p:cNvPr>
            <p:cNvPicPr>
              <a:picLocks noChangeAspect="1"/>
            </p:cNvPicPr>
            <p:nvPr/>
          </p:nvPicPr>
          <p:blipFill>
            <a:blip r:embed="rId17"/>
            <a:stretch>
              <a:fillRect/>
            </a:stretch>
          </p:blipFill>
          <p:spPr>
            <a:xfrm>
              <a:off x="11277942" y="5527408"/>
              <a:ext cx="408412" cy="109076"/>
            </a:xfrm>
            <a:prstGeom prst="rect">
              <a:avLst/>
            </a:prstGeom>
          </p:spPr>
        </p:pic>
        <p:pic>
          <p:nvPicPr>
            <p:cNvPr id="44" name="Image 32" descr="preencoded.png">
              <a:extLst>
                <a:ext uri="{FF2B5EF4-FFF2-40B4-BE49-F238E27FC236}">
                  <a16:creationId xmlns:a16="http://schemas.microsoft.com/office/drawing/2014/main" id="{0659CD33-FC83-F8C2-3C2E-853E2F833812}"/>
                </a:ext>
              </a:extLst>
            </p:cNvPr>
            <p:cNvPicPr>
              <a:picLocks noChangeAspect="1"/>
            </p:cNvPicPr>
            <p:nvPr/>
          </p:nvPicPr>
          <p:blipFill>
            <a:blip r:embed="rId18"/>
            <a:stretch>
              <a:fillRect/>
            </a:stretch>
          </p:blipFill>
          <p:spPr>
            <a:xfrm>
              <a:off x="11259557" y="5232400"/>
              <a:ext cx="456986" cy="146844"/>
            </a:xfrm>
            <a:prstGeom prst="rect">
              <a:avLst/>
            </a:prstGeom>
          </p:spPr>
        </p:pic>
        <p:pic>
          <p:nvPicPr>
            <p:cNvPr id="45" name="Image 33" descr="preencoded.png">
              <a:extLst>
                <a:ext uri="{FF2B5EF4-FFF2-40B4-BE49-F238E27FC236}">
                  <a16:creationId xmlns:a16="http://schemas.microsoft.com/office/drawing/2014/main" id="{CB5C61A6-C72F-0FD0-8AD2-FB7F09B63356}"/>
                </a:ext>
              </a:extLst>
            </p:cNvPr>
            <p:cNvPicPr>
              <a:picLocks noChangeAspect="1"/>
            </p:cNvPicPr>
            <p:nvPr/>
          </p:nvPicPr>
          <p:blipFill>
            <a:blip r:embed="rId19"/>
            <a:stretch>
              <a:fillRect/>
            </a:stretch>
          </p:blipFill>
          <p:spPr>
            <a:xfrm>
              <a:off x="10388109" y="5234329"/>
              <a:ext cx="464640" cy="130246"/>
            </a:xfrm>
            <a:prstGeom prst="rect">
              <a:avLst/>
            </a:prstGeom>
          </p:spPr>
        </p:pic>
      </p:grpSp>
      <p:sp>
        <p:nvSpPr>
          <p:cNvPr id="49" name="TextBox 48">
            <a:extLst>
              <a:ext uri="{FF2B5EF4-FFF2-40B4-BE49-F238E27FC236}">
                <a16:creationId xmlns:a16="http://schemas.microsoft.com/office/drawing/2014/main" id="{43D3B7BA-5985-6ACA-C4D1-1501C1A2594F}"/>
              </a:ext>
            </a:extLst>
          </p:cNvPr>
          <p:cNvSpPr txBox="1"/>
          <p:nvPr/>
        </p:nvSpPr>
        <p:spPr>
          <a:xfrm>
            <a:off x="9185085" y="39303"/>
            <a:ext cx="937893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0" b="0" i="0" u="none" strike="noStrike" kern="1200" cap="none" spc="0" normalizeH="0" baseline="0" noProof="0" dirty="0">
                <a:ln>
                  <a:noFill/>
                </a:ln>
                <a:solidFill>
                  <a:prstClr val="black"/>
                </a:solidFill>
                <a:effectLst/>
                <a:uLnTx/>
                <a:uFillTx/>
                <a:latin typeface="American Pride" panose="02000500000000000000" pitchFamily="2" charset="0"/>
                <a:ea typeface="+mn-ea"/>
                <a:cs typeface="+mn-cs"/>
              </a:rPr>
              <a:t>My Progress So Far</a:t>
            </a:r>
          </a:p>
        </p:txBody>
      </p:sp>
      <p:sp>
        <p:nvSpPr>
          <p:cNvPr id="114" name="TextBox 113">
            <a:extLst>
              <a:ext uri="{FF2B5EF4-FFF2-40B4-BE49-F238E27FC236}">
                <a16:creationId xmlns:a16="http://schemas.microsoft.com/office/drawing/2014/main" id="{E948C13C-8B34-BFA2-C82A-AE89CD5B75F1}"/>
              </a:ext>
            </a:extLst>
          </p:cNvPr>
          <p:cNvSpPr txBox="1"/>
          <p:nvPr/>
        </p:nvSpPr>
        <p:spPr>
          <a:xfrm>
            <a:off x="7657760" y="9687304"/>
            <a:ext cx="609360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Calibri" panose="020F0502020204030204"/>
              </a:rPr>
              <a:t>QUALITATIVE RESEARCH</a:t>
            </a:r>
            <a:endPar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7" name="TextBox 116">
            <a:extLst>
              <a:ext uri="{FF2B5EF4-FFF2-40B4-BE49-F238E27FC236}">
                <a16:creationId xmlns:a16="http://schemas.microsoft.com/office/drawing/2014/main" id="{93BBA511-6E73-AA81-1D17-9765F18BBDCB}"/>
              </a:ext>
            </a:extLst>
          </p:cNvPr>
          <p:cNvSpPr txBox="1"/>
          <p:nvPr/>
        </p:nvSpPr>
        <p:spPr>
          <a:xfrm>
            <a:off x="9035759" y="11232954"/>
            <a:ext cx="284725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FOR 5 USERS</a:t>
            </a:r>
            <a:endPar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47E13E0-928D-682F-C229-9EF4011094AF}"/>
              </a:ext>
            </a:extLst>
          </p:cNvPr>
          <p:cNvPicPr>
            <a:picLocks noChangeAspect="1"/>
          </p:cNvPicPr>
          <p:nvPr/>
        </p:nvPicPr>
        <p:blipFill>
          <a:blip r:embed="rId20"/>
          <a:stretch>
            <a:fillRect/>
          </a:stretch>
        </p:blipFill>
        <p:spPr>
          <a:xfrm>
            <a:off x="131149" y="1362742"/>
            <a:ext cx="5730737" cy="6348010"/>
          </a:xfrm>
          <a:prstGeom prst="rect">
            <a:avLst/>
          </a:prstGeom>
        </p:spPr>
      </p:pic>
      <p:sp>
        <p:nvSpPr>
          <p:cNvPr id="5" name="TextBox 4">
            <a:extLst>
              <a:ext uri="{FF2B5EF4-FFF2-40B4-BE49-F238E27FC236}">
                <a16:creationId xmlns:a16="http://schemas.microsoft.com/office/drawing/2014/main" id="{51EBBF16-D33A-3976-190F-6CAC6F5E89F0}"/>
              </a:ext>
            </a:extLst>
          </p:cNvPr>
          <p:cNvSpPr txBox="1"/>
          <p:nvPr/>
        </p:nvSpPr>
        <p:spPr>
          <a:xfrm>
            <a:off x="6055697" y="4330159"/>
            <a:ext cx="7013458" cy="2554545"/>
          </a:xfrm>
          <a:prstGeom prst="rect">
            <a:avLst/>
          </a:prstGeom>
          <a:noFill/>
        </p:spPr>
        <p:txBody>
          <a:bodyPr wrap="none" rtlCol="0">
            <a:spAutoFit/>
          </a:bodyPr>
          <a:lstStyle/>
          <a:p>
            <a:pPr marL="742950" indent="-742950">
              <a:buFont typeface="+mj-lt"/>
              <a:buAutoNum type="arabicPeriod"/>
            </a:pPr>
            <a:r>
              <a:rPr lang="en-US" sz="4000" dirty="0"/>
              <a:t>Competitors</a:t>
            </a:r>
          </a:p>
          <a:p>
            <a:pPr marL="742950" indent="-742950">
              <a:buFont typeface="+mj-lt"/>
              <a:buAutoNum type="arabicPeriod"/>
            </a:pPr>
            <a:r>
              <a:rPr lang="en-US" sz="4000" dirty="0"/>
              <a:t>Reviews </a:t>
            </a:r>
          </a:p>
          <a:p>
            <a:pPr marL="742950" indent="-742950">
              <a:buFont typeface="+mj-lt"/>
              <a:buAutoNum type="arabicPeriod"/>
            </a:pPr>
            <a:r>
              <a:rPr lang="en-US" sz="4000" dirty="0"/>
              <a:t>Problem Statements </a:t>
            </a:r>
          </a:p>
          <a:p>
            <a:pPr marL="742950" indent="-742950">
              <a:buFont typeface="+mj-lt"/>
              <a:buAutoNum type="arabicPeriod"/>
            </a:pPr>
            <a:r>
              <a:rPr lang="en-US" sz="4000" dirty="0"/>
              <a:t>Product Feature Comparison </a:t>
            </a:r>
            <a:endParaRPr lang="en-IN" sz="4000" dirty="0"/>
          </a:p>
        </p:txBody>
      </p:sp>
      <p:sp>
        <p:nvSpPr>
          <p:cNvPr id="6" name="TextBox 5">
            <a:extLst>
              <a:ext uri="{FF2B5EF4-FFF2-40B4-BE49-F238E27FC236}">
                <a16:creationId xmlns:a16="http://schemas.microsoft.com/office/drawing/2014/main" id="{3FC26CF5-A93E-5153-DF82-DE37E1AFC7E3}"/>
              </a:ext>
            </a:extLst>
          </p:cNvPr>
          <p:cNvSpPr txBox="1"/>
          <p:nvPr/>
        </p:nvSpPr>
        <p:spPr>
          <a:xfrm>
            <a:off x="6383645" y="1736718"/>
            <a:ext cx="6279348" cy="861774"/>
          </a:xfrm>
          <a:prstGeom prst="rect">
            <a:avLst/>
          </a:prstGeom>
          <a:noFill/>
        </p:spPr>
        <p:txBody>
          <a:bodyPr wrap="none" rtlCol="0">
            <a:spAutoFit/>
          </a:bodyPr>
          <a:lstStyle/>
          <a:p>
            <a:r>
              <a:rPr lang="en-US" sz="5000" dirty="0"/>
              <a:t>Quantitative RESEARCH</a:t>
            </a:r>
            <a:endParaRPr lang="en-IN" sz="5000" dirty="0"/>
          </a:p>
        </p:txBody>
      </p:sp>
      <p:pic>
        <p:nvPicPr>
          <p:cNvPr id="8" name="Picture 7">
            <a:extLst>
              <a:ext uri="{FF2B5EF4-FFF2-40B4-BE49-F238E27FC236}">
                <a16:creationId xmlns:a16="http://schemas.microsoft.com/office/drawing/2014/main" id="{D19BD22A-78D1-6C92-2F04-056EE1F2A345}"/>
              </a:ext>
            </a:extLst>
          </p:cNvPr>
          <p:cNvPicPr>
            <a:picLocks noChangeAspect="1"/>
          </p:cNvPicPr>
          <p:nvPr/>
        </p:nvPicPr>
        <p:blipFill>
          <a:blip r:embed="rId21"/>
          <a:stretch>
            <a:fillRect/>
          </a:stretch>
        </p:blipFill>
        <p:spPr>
          <a:xfrm>
            <a:off x="13261011" y="7153722"/>
            <a:ext cx="11126164" cy="6332769"/>
          </a:xfrm>
          <a:prstGeom prst="rect">
            <a:avLst/>
          </a:prstGeom>
        </p:spPr>
      </p:pic>
    </p:spTree>
    <p:extLst>
      <p:ext uri="{BB962C8B-B14F-4D97-AF65-F5344CB8AC3E}">
        <p14:creationId xmlns:p14="http://schemas.microsoft.com/office/powerpoint/2010/main" val="711920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4C1B0-4300-FA8B-F46B-2BB7CFE74DFA}"/>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0056DA55-E17D-DF2D-3681-9864729B46FC}"/>
              </a:ext>
            </a:extLst>
          </p:cNvPr>
          <p:cNvSpPr/>
          <p:nvPr/>
        </p:nvSpPr>
        <p:spPr>
          <a:xfrm>
            <a:off x="7112889" y="1473200"/>
            <a:ext cx="7874984" cy="2641600"/>
          </a:xfrm>
          <a:prstGeom prst="rect">
            <a:avLst/>
          </a:prstGeom>
          <a:noFill/>
          <a:ln/>
        </p:spPr>
        <p:txBody>
          <a:bodyPr/>
          <a:lstStyle/>
          <a:p>
            <a:endParaRPr lang="en-IN"/>
          </a:p>
        </p:txBody>
      </p:sp>
      <p:sp>
        <p:nvSpPr>
          <p:cNvPr id="94" name="Shape 25">
            <a:extLst>
              <a:ext uri="{FF2B5EF4-FFF2-40B4-BE49-F238E27FC236}">
                <a16:creationId xmlns:a16="http://schemas.microsoft.com/office/drawing/2014/main" id="{EEBBB5B0-4328-2700-862C-003AC8CE0849}"/>
              </a:ext>
            </a:extLst>
          </p:cNvPr>
          <p:cNvSpPr/>
          <p:nvPr/>
        </p:nvSpPr>
        <p:spPr>
          <a:xfrm>
            <a:off x="23370921" y="10515600"/>
            <a:ext cx="1016127" cy="3200400"/>
          </a:xfrm>
          <a:prstGeom prst="rect">
            <a:avLst/>
          </a:prstGeom>
          <a:noFill/>
          <a:ln/>
        </p:spPr>
        <p:txBody>
          <a:bodyPr/>
          <a:lstStyle/>
          <a:p>
            <a:endParaRPr lang="en-IN"/>
          </a:p>
        </p:txBody>
      </p:sp>
      <p:pic>
        <p:nvPicPr>
          <p:cNvPr id="93" name="Picture 92">
            <a:extLst>
              <a:ext uri="{FF2B5EF4-FFF2-40B4-BE49-F238E27FC236}">
                <a16:creationId xmlns:a16="http://schemas.microsoft.com/office/drawing/2014/main" id="{A345AC77-4CC7-A8D6-6D23-9F81C5E7CF61}"/>
              </a:ext>
            </a:extLst>
          </p:cNvPr>
          <p:cNvPicPr>
            <a:picLocks noChangeAspect="1"/>
          </p:cNvPicPr>
          <p:nvPr/>
        </p:nvPicPr>
        <p:blipFill>
          <a:blip r:embed="rId3"/>
          <a:stretch>
            <a:fillRect/>
          </a:stretch>
        </p:blipFill>
        <p:spPr>
          <a:xfrm>
            <a:off x="228600" y="298231"/>
            <a:ext cx="8878069" cy="5052498"/>
          </a:xfrm>
          <a:prstGeom prst="rect">
            <a:avLst/>
          </a:prstGeom>
        </p:spPr>
      </p:pic>
      <p:sp>
        <p:nvSpPr>
          <p:cNvPr id="113" name="TextBox 112">
            <a:extLst>
              <a:ext uri="{FF2B5EF4-FFF2-40B4-BE49-F238E27FC236}">
                <a16:creationId xmlns:a16="http://schemas.microsoft.com/office/drawing/2014/main" id="{8D7AF7DD-3E02-391C-E1C5-E07F35F6A15A}"/>
              </a:ext>
            </a:extLst>
          </p:cNvPr>
          <p:cNvSpPr txBox="1"/>
          <p:nvPr/>
        </p:nvSpPr>
        <p:spPr>
          <a:xfrm>
            <a:off x="11323320" y="868680"/>
            <a:ext cx="6436890" cy="861774"/>
          </a:xfrm>
          <a:prstGeom prst="rect">
            <a:avLst/>
          </a:prstGeom>
          <a:noFill/>
        </p:spPr>
        <p:txBody>
          <a:bodyPr wrap="none" rtlCol="0">
            <a:spAutoFit/>
          </a:bodyPr>
          <a:lstStyle/>
          <a:p>
            <a:r>
              <a:rPr lang="en-US" sz="5000" dirty="0"/>
              <a:t>User persona of 5 users </a:t>
            </a:r>
            <a:endParaRPr lang="en-IN" sz="5000" dirty="0"/>
          </a:p>
        </p:txBody>
      </p:sp>
      <p:pic>
        <p:nvPicPr>
          <p:cNvPr id="116" name="Picture 115">
            <a:extLst>
              <a:ext uri="{FF2B5EF4-FFF2-40B4-BE49-F238E27FC236}">
                <a16:creationId xmlns:a16="http://schemas.microsoft.com/office/drawing/2014/main" id="{3FA1596D-4598-26AF-BE97-3538CEB2B4A0}"/>
              </a:ext>
            </a:extLst>
          </p:cNvPr>
          <p:cNvPicPr>
            <a:picLocks noChangeAspect="1"/>
          </p:cNvPicPr>
          <p:nvPr/>
        </p:nvPicPr>
        <p:blipFill>
          <a:blip r:embed="rId4"/>
          <a:stretch>
            <a:fillRect/>
          </a:stretch>
        </p:blipFill>
        <p:spPr>
          <a:xfrm>
            <a:off x="228600" y="6133720"/>
            <a:ext cx="10234547" cy="4381880"/>
          </a:xfrm>
          <a:prstGeom prst="rect">
            <a:avLst/>
          </a:prstGeom>
        </p:spPr>
      </p:pic>
      <p:sp>
        <p:nvSpPr>
          <p:cNvPr id="118" name="TextBox 117">
            <a:extLst>
              <a:ext uri="{FF2B5EF4-FFF2-40B4-BE49-F238E27FC236}">
                <a16:creationId xmlns:a16="http://schemas.microsoft.com/office/drawing/2014/main" id="{24EFFA2B-1089-32F2-6F1B-CDE4ECE6F93A}"/>
              </a:ext>
            </a:extLst>
          </p:cNvPr>
          <p:cNvSpPr txBox="1"/>
          <p:nvPr/>
        </p:nvSpPr>
        <p:spPr>
          <a:xfrm>
            <a:off x="7646760" y="10820400"/>
            <a:ext cx="8000366" cy="477054"/>
          </a:xfrm>
          <a:prstGeom prst="rect">
            <a:avLst/>
          </a:prstGeom>
          <a:noFill/>
        </p:spPr>
        <p:txBody>
          <a:bodyPr wrap="square">
            <a:spAutoFit/>
          </a:bodyPr>
          <a:lstStyle/>
          <a:p>
            <a:pPr marL="285750" indent="-285750" algn="just">
              <a:spcAft>
                <a:spcPts val="4000"/>
              </a:spcAft>
              <a:buFont typeface="Wingdings" panose="05000000000000000000" pitchFamily="2" charset="2"/>
              <a:buChar char="Ø"/>
            </a:pPr>
            <a:r>
              <a:rPr lang="en-IN" sz="2500" b="1" dirty="0">
                <a:solidFill>
                  <a:schemeClr val="tx1">
                    <a:lumMod val="95000"/>
                    <a:lumOff val="5000"/>
                  </a:schemeClr>
                </a:solidFill>
                <a:latin typeface="Times New Roman" panose="02020603050405020304" pitchFamily="18" charset="0"/>
                <a:ea typeface="Times New Roman" panose="02020603050405020304" pitchFamily="18" charset="0"/>
              </a:rPr>
              <a:t>Ideation techniques and User stories</a:t>
            </a:r>
            <a:endParaRPr lang="en-US" sz="2500" b="1" dirty="0">
              <a:solidFill>
                <a:schemeClr val="tx1">
                  <a:lumMod val="95000"/>
                  <a:lumOff val="5000"/>
                </a:schemeClr>
              </a:solidFill>
              <a:latin typeface="Times New Roman" panose="02020603050405020304" pitchFamily="18" charset="0"/>
              <a:ea typeface="Times New Roman" panose="02020603050405020304" pitchFamily="18" charset="0"/>
            </a:endParaRPr>
          </a:p>
        </p:txBody>
      </p:sp>
      <p:pic>
        <p:nvPicPr>
          <p:cNvPr id="120" name="Picture 119">
            <a:extLst>
              <a:ext uri="{FF2B5EF4-FFF2-40B4-BE49-F238E27FC236}">
                <a16:creationId xmlns:a16="http://schemas.microsoft.com/office/drawing/2014/main" id="{2D8A1C41-BB84-1206-70F7-A1462786B62C}"/>
              </a:ext>
            </a:extLst>
          </p:cNvPr>
          <p:cNvPicPr>
            <a:picLocks noChangeAspect="1"/>
          </p:cNvPicPr>
          <p:nvPr/>
        </p:nvPicPr>
        <p:blipFill>
          <a:blip r:embed="rId5"/>
          <a:stretch>
            <a:fillRect/>
          </a:stretch>
        </p:blipFill>
        <p:spPr>
          <a:xfrm>
            <a:off x="13996959" y="3801953"/>
            <a:ext cx="8878069" cy="5265876"/>
          </a:xfrm>
          <a:prstGeom prst="rect">
            <a:avLst/>
          </a:prstGeom>
        </p:spPr>
      </p:pic>
      <p:sp>
        <p:nvSpPr>
          <p:cNvPr id="122" name="TextBox 121">
            <a:extLst>
              <a:ext uri="{FF2B5EF4-FFF2-40B4-BE49-F238E27FC236}">
                <a16:creationId xmlns:a16="http://schemas.microsoft.com/office/drawing/2014/main" id="{3AE93608-AAB0-5752-3138-719CBB2EF93F}"/>
              </a:ext>
            </a:extLst>
          </p:cNvPr>
          <p:cNvSpPr txBox="1"/>
          <p:nvPr/>
        </p:nvSpPr>
        <p:spPr>
          <a:xfrm>
            <a:off x="15850651" y="9674502"/>
            <a:ext cx="5667899" cy="553998"/>
          </a:xfrm>
          <a:prstGeom prst="rect">
            <a:avLst/>
          </a:prstGeom>
          <a:noFill/>
        </p:spPr>
        <p:txBody>
          <a:bodyPr wrap="square">
            <a:spAutoFit/>
          </a:bodyPr>
          <a:lstStyle/>
          <a:p>
            <a:pPr marL="285750" indent="-285750" algn="just">
              <a:spcAft>
                <a:spcPts val="4000"/>
              </a:spcAft>
              <a:buFont typeface="Wingdings" panose="05000000000000000000" pitchFamily="2" charset="2"/>
              <a:buChar char="Ø"/>
            </a:pPr>
            <a:r>
              <a:rPr lang="en-IN" sz="3000" b="1" dirty="0">
                <a:solidFill>
                  <a:schemeClr val="tx1">
                    <a:lumMod val="95000"/>
                    <a:lumOff val="5000"/>
                  </a:schemeClr>
                </a:solidFill>
                <a:latin typeface="Times New Roman" panose="02020603050405020304" pitchFamily="18" charset="0"/>
                <a:ea typeface="Times New Roman" panose="02020603050405020304" pitchFamily="18" charset="0"/>
              </a:rPr>
              <a:t>User Centric Scope document</a:t>
            </a:r>
          </a:p>
        </p:txBody>
      </p:sp>
    </p:spTree>
    <p:extLst>
      <p:ext uri="{BB962C8B-B14F-4D97-AF65-F5344CB8AC3E}">
        <p14:creationId xmlns:p14="http://schemas.microsoft.com/office/powerpoint/2010/main" val="1881468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6">
    <p:bg>
      <p:bgPr>
        <a:solidFill>
          <a:srgbClr val="E6DCCF"/>
        </a:solidFill>
        <a:effectLst/>
      </p:bgPr>
    </p:bg>
    <p:spTree>
      <p:nvGrpSpPr>
        <p:cNvPr id="1" name=""/>
        <p:cNvGrpSpPr/>
        <p:nvPr/>
      </p:nvGrpSpPr>
      <p:grpSpPr>
        <a:xfrm>
          <a:off x="0" y="0"/>
          <a:ext cx="0" cy="0"/>
          <a:chOff x="0" y="0"/>
          <a:chExt cx="0" cy="0"/>
        </a:xfrm>
      </p:grpSpPr>
      <p:sp>
        <p:nvSpPr>
          <p:cNvPr id="2" name="Shape 0"/>
          <p:cNvSpPr/>
          <p:nvPr/>
        </p:nvSpPr>
        <p:spPr>
          <a:xfrm>
            <a:off x="23370921" y="10515600"/>
            <a:ext cx="1016127" cy="3200400"/>
          </a:xfrm>
          <a:prstGeom prst="rect">
            <a:avLst/>
          </a:prstGeom>
          <a:noFill/>
          <a:ln/>
        </p:spPr>
        <p:txBody>
          <a:bodyPr/>
          <a:lstStyle/>
          <a:p>
            <a:endParaRPr lang="en-IN"/>
          </a:p>
        </p:txBody>
      </p:sp>
      <p:pic>
        <p:nvPicPr>
          <p:cNvPr id="3" name="Image 0" descr="preencoded.png"/>
          <p:cNvPicPr>
            <a:picLocks noChangeAspect="1"/>
          </p:cNvPicPr>
          <p:nvPr/>
        </p:nvPicPr>
        <p:blipFill>
          <a:blip r:embed="rId3"/>
          <a:stretch>
            <a:fillRect/>
          </a:stretch>
        </p:blipFill>
        <p:spPr>
          <a:xfrm>
            <a:off x="23523340" y="10820400"/>
            <a:ext cx="711289" cy="2590800"/>
          </a:xfrm>
          <a:prstGeom prst="rect">
            <a:avLst/>
          </a:prstGeom>
        </p:spPr>
      </p:pic>
      <p:sp>
        <p:nvSpPr>
          <p:cNvPr id="5" name="Shape 1"/>
          <p:cNvSpPr/>
          <p:nvPr/>
        </p:nvSpPr>
        <p:spPr>
          <a:xfrm>
            <a:off x="20267843" y="12940001"/>
            <a:ext cx="1625803" cy="14630400"/>
          </a:xfrm>
          <a:prstGeom prst="rect">
            <a:avLst/>
          </a:prstGeom>
          <a:noFill/>
          <a:ln/>
        </p:spPr>
        <p:txBody>
          <a:bodyPr/>
          <a:lstStyle/>
          <a:p>
            <a:endParaRPr lang="en-IN"/>
          </a:p>
        </p:txBody>
      </p:sp>
      <p:sp>
        <p:nvSpPr>
          <p:cNvPr id="58" name="Text 5"/>
          <p:cNvSpPr/>
          <p:nvPr/>
        </p:nvSpPr>
        <p:spPr>
          <a:xfrm>
            <a:off x="13810859" y="749300"/>
            <a:ext cx="8810668" cy="1418167"/>
          </a:xfrm>
          <a:prstGeom prst="rect">
            <a:avLst/>
          </a:prstGeom>
          <a:noFill/>
          <a:ln/>
        </p:spPr>
        <p:txBody>
          <a:bodyPr wrap="square" lIns="0" tIns="0" rIns="0" bIns="0" rtlCol="0" anchor="t"/>
          <a:lstStyle/>
          <a:p>
            <a:pPr algn="r"/>
            <a:endParaRPr lang="en-US" sz="8000" dirty="0"/>
          </a:p>
        </p:txBody>
      </p:sp>
      <p:pic>
        <p:nvPicPr>
          <p:cNvPr id="59" name="Picture 58">
            <a:extLst>
              <a:ext uri="{FF2B5EF4-FFF2-40B4-BE49-F238E27FC236}">
                <a16:creationId xmlns:a16="http://schemas.microsoft.com/office/drawing/2014/main" id="{4337DEF7-15A0-C20D-AF08-958DEBC3DD92}"/>
              </a:ext>
            </a:extLst>
          </p:cNvPr>
          <p:cNvPicPr>
            <a:picLocks noChangeAspect="1"/>
          </p:cNvPicPr>
          <p:nvPr/>
        </p:nvPicPr>
        <p:blipFill>
          <a:blip r:embed="rId4"/>
          <a:stretch>
            <a:fillRect/>
          </a:stretch>
        </p:blipFill>
        <p:spPr>
          <a:xfrm>
            <a:off x="0" y="-134326"/>
            <a:ext cx="13432125" cy="6992326"/>
          </a:xfrm>
          <a:prstGeom prst="rect">
            <a:avLst/>
          </a:prstGeom>
        </p:spPr>
      </p:pic>
      <p:sp>
        <p:nvSpPr>
          <p:cNvPr id="61" name="TextBox 60">
            <a:extLst>
              <a:ext uri="{FF2B5EF4-FFF2-40B4-BE49-F238E27FC236}">
                <a16:creationId xmlns:a16="http://schemas.microsoft.com/office/drawing/2014/main" id="{94103B99-E493-C64A-52E3-96115A393476}"/>
              </a:ext>
            </a:extLst>
          </p:cNvPr>
          <p:cNvSpPr txBox="1"/>
          <p:nvPr/>
        </p:nvSpPr>
        <p:spPr>
          <a:xfrm>
            <a:off x="1021080" y="7360920"/>
            <a:ext cx="4136197" cy="861774"/>
          </a:xfrm>
          <a:prstGeom prst="rect">
            <a:avLst/>
          </a:prstGeom>
          <a:noFill/>
        </p:spPr>
        <p:txBody>
          <a:bodyPr wrap="none" rtlCol="0">
            <a:spAutoFit/>
          </a:bodyPr>
          <a:lstStyle/>
          <a:p>
            <a:r>
              <a:rPr lang="en-US" sz="5000" dirty="0"/>
              <a:t>CARD SORTING</a:t>
            </a:r>
            <a:endParaRPr lang="en-IN" sz="5000" dirty="0"/>
          </a:p>
        </p:txBody>
      </p:sp>
      <p:pic>
        <p:nvPicPr>
          <p:cNvPr id="64" name="Picture 63">
            <a:extLst>
              <a:ext uri="{FF2B5EF4-FFF2-40B4-BE49-F238E27FC236}">
                <a16:creationId xmlns:a16="http://schemas.microsoft.com/office/drawing/2014/main" id="{D16C53B2-205D-9B0C-E4D1-633C5E2F1BCC}"/>
              </a:ext>
            </a:extLst>
          </p:cNvPr>
          <p:cNvPicPr>
            <a:picLocks noChangeAspect="1"/>
          </p:cNvPicPr>
          <p:nvPr/>
        </p:nvPicPr>
        <p:blipFill>
          <a:blip r:embed="rId5"/>
          <a:stretch>
            <a:fillRect/>
          </a:stretch>
        </p:blipFill>
        <p:spPr>
          <a:xfrm>
            <a:off x="15463838" y="0"/>
            <a:ext cx="8436071" cy="5677392"/>
          </a:xfrm>
          <a:prstGeom prst="rect">
            <a:avLst/>
          </a:prstGeom>
        </p:spPr>
      </p:pic>
      <p:pic>
        <p:nvPicPr>
          <p:cNvPr id="66" name="Picture 65">
            <a:extLst>
              <a:ext uri="{FF2B5EF4-FFF2-40B4-BE49-F238E27FC236}">
                <a16:creationId xmlns:a16="http://schemas.microsoft.com/office/drawing/2014/main" id="{E0B39991-D261-41AC-E767-A73B07A643DB}"/>
              </a:ext>
            </a:extLst>
          </p:cNvPr>
          <p:cNvPicPr>
            <a:picLocks noChangeAspect="1"/>
          </p:cNvPicPr>
          <p:nvPr/>
        </p:nvPicPr>
        <p:blipFill>
          <a:blip r:embed="rId6"/>
          <a:stretch>
            <a:fillRect/>
          </a:stretch>
        </p:blipFill>
        <p:spPr>
          <a:xfrm>
            <a:off x="12459762" y="8038609"/>
            <a:ext cx="12116850" cy="5715495"/>
          </a:xfrm>
          <a:prstGeom prst="rect">
            <a:avLst/>
          </a:prstGeom>
        </p:spPr>
      </p:pic>
      <p:sp>
        <p:nvSpPr>
          <p:cNvPr id="67" name="TextBox 66">
            <a:extLst>
              <a:ext uri="{FF2B5EF4-FFF2-40B4-BE49-F238E27FC236}">
                <a16:creationId xmlns:a16="http://schemas.microsoft.com/office/drawing/2014/main" id="{036F00BB-AED6-E8C2-FA3A-91E057621BB3}"/>
              </a:ext>
            </a:extLst>
          </p:cNvPr>
          <p:cNvSpPr txBox="1"/>
          <p:nvPr/>
        </p:nvSpPr>
        <p:spPr>
          <a:xfrm>
            <a:off x="16154400" y="6426692"/>
            <a:ext cx="5144357" cy="861774"/>
          </a:xfrm>
          <a:prstGeom prst="rect">
            <a:avLst/>
          </a:prstGeom>
          <a:noFill/>
        </p:spPr>
        <p:txBody>
          <a:bodyPr wrap="none" rtlCol="0">
            <a:spAutoFit/>
          </a:bodyPr>
          <a:lstStyle/>
          <a:p>
            <a:r>
              <a:rPr lang="en-US" sz="5000" dirty="0"/>
              <a:t>USER FLOW CHART</a:t>
            </a:r>
            <a:endParaRPr lang="en-IN" sz="5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948344-8075-46BD-ACE1-98715098B697}"/>
              </a:ext>
            </a:extLst>
          </p:cNvPr>
          <p:cNvSpPr/>
          <p:nvPr/>
        </p:nvSpPr>
        <p:spPr>
          <a:xfrm>
            <a:off x="12193587" y="0"/>
            <a:ext cx="12192000" cy="13716000"/>
          </a:xfrm>
          <a:prstGeom prst="rect">
            <a:avLst/>
          </a:prstGeom>
          <a:blipFill dpi="0" rotWithShape="1">
            <a:blip r:embed="rId2">
              <a:alphaModFix amt="36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3600"/>
          </a:p>
        </p:txBody>
      </p:sp>
      <p:pic>
        <p:nvPicPr>
          <p:cNvPr id="8" name="Picture 7">
            <a:extLst>
              <a:ext uri="{FF2B5EF4-FFF2-40B4-BE49-F238E27FC236}">
                <a16:creationId xmlns:a16="http://schemas.microsoft.com/office/drawing/2014/main" id="{2AE7EE8A-A89B-4425-A920-157A9DA5D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938" y="2808100"/>
            <a:ext cx="2589932" cy="3603880"/>
          </a:xfrm>
          <a:prstGeom prst="rect">
            <a:avLst/>
          </a:prstGeom>
        </p:spPr>
      </p:pic>
      <p:pic>
        <p:nvPicPr>
          <p:cNvPr id="10" name="Picture 9">
            <a:extLst>
              <a:ext uri="{FF2B5EF4-FFF2-40B4-BE49-F238E27FC236}">
                <a16:creationId xmlns:a16="http://schemas.microsoft.com/office/drawing/2014/main" id="{A27E6AD6-E854-466F-AED3-5EB38DE97796}"/>
              </a:ext>
            </a:extLst>
          </p:cNvPr>
          <p:cNvPicPr>
            <a:picLocks noChangeAspect="1"/>
          </p:cNvPicPr>
          <p:nvPr/>
        </p:nvPicPr>
        <p:blipFill rotWithShape="1">
          <a:blip r:embed="rId4">
            <a:extLst>
              <a:ext uri="{28A0092B-C50C-407E-A947-70E740481C1C}">
                <a14:useLocalDpi xmlns:a14="http://schemas.microsoft.com/office/drawing/2010/main" val="0"/>
              </a:ext>
            </a:extLst>
          </a:blip>
          <a:srcRect r="41897"/>
          <a:stretch/>
        </p:blipFill>
        <p:spPr>
          <a:xfrm rot="5216352">
            <a:off x="10163034" y="7739191"/>
            <a:ext cx="1761770" cy="1862181"/>
          </a:xfrm>
          <a:prstGeom prst="rect">
            <a:avLst/>
          </a:prstGeom>
        </p:spPr>
      </p:pic>
      <p:pic>
        <p:nvPicPr>
          <p:cNvPr id="6" name="Picture 5">
            <a:extLst>
              <a:ext uri="{FF2B5EF4-FFF2-40B4-BE49-F238E27FC236}">
                <a16:creationId xmlns:a16="http://schemas.microsoft.com/office/drawing/2014/main" id="{DF8F629A-4DB7-3298-CF34-4AF7FA94A611}"/>
              </a:ext>
            </a:extLst>
          </p:cNvPr>
          <p:cNvPicPr>
            <a:picLocks noChangeAspect="1"/>
          </p:cNvPicPr>
          <p:nvPr/>
        </p:nvPicPr>
        <p:blipFill>
          <a:blip r:embed="rId5"/>
          <a:stretch>
            <a:fillRect/>
          </a:stretch>
        </p:blipFill>
        <p:spPr>
          <a:xfrm>
            <a:off x="12407938" y="-308"/>
            <a:ext cx="11804779" cy="6411672"/>
          </a:xfrm>
          <a:prstGeom prst="rect">
            <a:avLst/>
          </a:prstGeom>
        </p:spPr>
      </p:pic>
      <p:pic>
        <p:nvPicPr>
          <p:cNvPr id="9" name="Picture 8">
            <a:extLst>
              <a:ext uri="{FF2B5EF4-FFF2-40B4-BE49-F238E27FC236}">
                <a16:creationId xmlns:a16="http://schemas.microsoft.com/office/drawing/2014/main" id="{4940AFC2-D9F6-C351-F6DE-1A1D60D52F31}"/>
              </a:ext>
            </a:extLst>
          </p:cNvPr>
          <p:cNvPicPr>
            <a:picLocks noChangeAspect="1"/>
          </p:cNvPicPr>
          <p:nvPr/>
        </p:nvPicPr>
        <p:blipFill>
          <a:blip r:embed="rId6"/>
          <a:stretch>
            <a:fillRect/>
          </a:stretch>
        </p:blipFill>
        <p:spPr>
          <a:xfrm>
            <a:off x="0" y="0"/>
            <a:ext cx="8494221" cy="6411980"/>
          </a:xfrm>
          <a:prstGeom prst="rect">
            <a:avLst/>
          </a:prstGeom>
        </p:spPr>
      </p:pic>
      <p:pic>
        <p:nvPicPr>
          <p:cNvPr id="18" name="Picture 17">
            <a:extLst>
              <a:ext uri="{FF2B5EF4-FFF2-40B4-BE49-F238E27FC236}">
                <a16:creationId xmlns:a16="http://schemas.microsoft.com/office/drawing/2014/main" id="{44471BB0-0242-805C-E1ED-9F8EF0CD9D74}"/>
              </a:ext>
            </a:extLst>
          </p:cNvPr>
          <p:cNvPicPr>
            <a:picLocks noChangeAspect="1"/>
          </p:cNvPicPr>
          <p:nvPr/>
        </p:nvPicPr>
        <p:blipFill>
          <a:blip r:embed="rId7"/>
          <a:stretch>
            <a:fillRect/>
          </a:stretch>
        </p:blipFill>
        <p:spPr>
          <a:xfrm>
            <a:off x="357120" y="6735639"/>
            <a:ext cx="9654388" cy="6958685"/>
          </a:xfrm>
          <a:prstGeom prst="rect">
            <a:avLst/>
          </a:prstGeom>
        </p:spPr>
      </p:pic>
      <p:pic>
        <p:nvPicPr>
          <p:cNvPr id="20" name="Picture 19">
            <a:extLst>
              <a:ext uri="{FF2B5EF4-FFF2-40B4-BE49-F238E27FC236}">
                <a16:creationId xmlns:a16="http://schemas.microsoft.com/office/drawing/2014/main" id="{351921CC-E37F-03DC-2C92-BF91DF60A4F8}"/>
              </a:ext>
            </a:extLst>
          </p:cNvPr>
          <p:cNvPicPr>
            <a:picLocks noChangeAspect="1"/>
          </p:cNvPicPr>
          <p:nvPr/>
        </p:nvPicPr>
        <p:blipFill>
          <a:blip r:embed="rId8"/>
          <a:stretch>
            <a:fillRect/>
          </a:stretch>
        </p:blipFill>
        <p:spPr>
          <a:xfrm>
            <a:off x="12407938" y="6411980"/>
            <a:ext cx="11760955" cy="7304328"/>
          </a:xfrm>
          <a:prstGeom prst="rect">
            <a:avLst/>
          </a:prstGeom>
        </p:spPr>
      </p:pic>
    </p:spTree>
    <p:extLst>
      <p:ext uri="{BB962C8B-B14F-4D97-AF65-F5344CB8AC3E}">
        <p14:creationId xmlns:p14="http://schemas.microsoft.com/office/powerpoint/2010/main" val="1894874201"/>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name="Slide 18">
    <p:bg>
      <p:bgPr>
        <a:solidFill>
          <a:srgbClr val="E6DCCF"/>
        </a:solidFill>
        <a:effectLst/>
      </p:bgPr>
    </p:bg>
    <p:spTree>
      <p:nvGrpSpPr>
        <p:cNvPr id="1" name=""/>
        <p:cNvGrpSpPr/>
        <p:nvPr/>
      </p:nvGrpSpPr>
      <p:grpSpPr>
        <a:xfrm>
          <a:off x="0" y="0"/>
          <a:ext cx="0" cy="0"/>
          <a:chOff x="0" y="0"/>
          <a:chExt cx="0" cy="0"/>
        </a:xfrm>
      </p:grpSpPr>
      <p:sp>
        <p:nvSpPr>
          <p:cNvPr id="2" name="Shape 0"/>
          <p:cNvSpPr/>
          <p:nvPr/>
        </p:nvSpPr>
        <p:spPr>
          <a:xfrm>
            <a:off x="23370921" y="10515600"/>
            <a:ext cx="1016127" cy="3200400"/>
          </a:xfrm>
          <a:prstGeom prst="rect">
            <a:avLst/>
          </a:prstGeom>
          <a:noFill/>
          <a:ln/>
        </p:spPr>
        <p:txBody>
          <a:bodyPr/>
          <a:lstStyle/>
          <a:p>
            <a:endParaRPr lang="en-IN"/>
          </a:p>
        </p:txBody>
      </p:sp>
      <p:sp>
        <p:nvSpPr>
          <p:cNvPr id="5" name="Shape 2"/>
          <p:cNvSpPr/>
          <p:nvPr/>
        </p:nvSpPr>
        <p:spPr>
          <a:xfrm>
            <a:off x="3480235" y="4038600"/>
            <a:ext cx="17413876" cy="6781764"/>
          </a:xfrm>
          <a:prstGeom prst="rect">
            <a:avLst/>
          </a:prstGeom>
          <a:noFill/>
          <a:ln/>
        </p:spPr>
        <p:txBody>
          <a:bodyPr/>
          <a:lstStyle/>
          <a:p>
            <a:endParaRPr lang="en-IN"/>
          </a:p>
        </p:txBody>
      </p:sp>
      <p:sp>
        <p:nvSpPr>
          <p:cNvPr id="6" name="Shape 3"/>
          <p:cNvSpPr/>
          <p:nvPr/>
        </p:nvSpPr>
        <p:spPr>
          <a:xfrm>
            <a:off x="3480235" y="4425355"/>
            <a:ext cx="4788498" cy="6008248"/>
          </a:xfrm>
          <a:prstGeom prst="rect">
            <a:avLst/>
          </a:prstGeom>
          <a:noFill/>
          <a:ln/>
        </p:spPr>
        <p:txBody>
          <a:bodyPr/>
          <a:lstStyle/>
          <a:p>
            <a:endParaRPr lang="en-IN"/>
          </a:p>
        </p:txBody>
      </p:sp>
      <p:grpSp>
        <p:nvGrpSpPr>
          <p:cNvPr id="152" name="Group 151">
            <a:extLst>
              <a:ext uri="{FF2B5EF4-FFF2-40B4-BE49-F238E27FC236}">
                <a16:creationId xmlns:a16="http://schemas.microsoft.com/office/drawing/2014/main" id="{65C7D230-9019-B892-6E1F-6BE618A148D0}"/>
              </a:ext>
            </a:extLst>
          </p:cNvPr>
          <p:cNvGrpSpPr/>
          <p:nvPr/>
        </p:nvGrpSpPr>
        <p:grpSpPr>
          <a:xfrm>
            <a:off x="3477661" y="0"/>
            <a:ext cx="3580424" cy="3200341"/>
            <a:chOff x="7281185" y="6362700"/>
            <a:chExt cx="1745744" cy="1614450"/>
          </a:xfrm>
        </p:grpSpPr>
        <p:pic>
          <p:nvPicPr>
            <p:cNvPr id="208" name="Image 54" descr="preencoded.png">
              <a:extLst>
                <a:ext uri="{FF2B5EF4-FFF2-40B4-BE49-F238E27FC236}">
                  <a16:creationId xmlns:a16="http://schemas.microsoft.com/office/drawing/2014/main" id="{7DC75E5B-1320-198C-8503-E5C53C555113}"/>
                </a:ext>
              </a:extLst>
            </p:cNvPr>
            <p:cNvPicPr>
              <a:picLocks noChangeAspect="1"/>
            </p:cNvPicPr>
            <p:nvPr/>
          </p:nvPicPr>
          <p:blipFill>
            <a:blip r:embed="rId3"/>
            <a:stretch>
              <a:fillRect/>
            </a:stretch>
          </p:blipFill>
          <p:spPr>
            <a:xfrm>
              <a:off x="7763228" y="7726139"/>
              <a:ext cx="691093" cy="226690"/>
            </a:xfrm>
            <a:prstGeom prst="rect">
              <a:avLst/>
            </a:prstGeom>
          </p:spPr>
        </p:pic>
        <p:pic>
          <p:nvPicPr>
            <p:cNvPr id="337" name="Image 55" descr="preencoded.png">
              <a:extLst>
                <a:ext uri="{FF2B5EF4-FFF2-40B4-BE49-F238E27FC236}">
                  <a16:creationId xmlns:a16="http://schemas.microsoft.com/office/drawing/2014/main" id="{802DA848-ECB9-B55F-B09A-687DC79A1579}"/>
                </a:ext>
              </a:extLst>
            </p:cNvPr>
            <p:cNvPicPr>
              <a:picLocks noChangeAspect="1"/>
            </p:cNvPicPr>
            <p:nvPr/>
          </p:nvPicPr>
          <p:blipFill>
            <a:blip r:embed="rId4"/>
            <a:stretch>
              <a:fillRect/>
            </a:stretch>
          </p:blipFill>
          <p:spPr>
            <a:xfrm>
              <a:off x="8315239" y="7805514"/>
              <a:ext cx="49791" cy="147315"/>
            </a:xfrm>
            <a:prstGeom prst="rect">
              <a:avLst/>
            </a:prstGeom>
          </p:spPr>
        </p:pic>
        <p:pic>
          <p:nvPicPr>
            <p:cNvPr id="338" name="Image 56" descr="preencoded.png">
              <a:extLst>
                <a:ext uri="{FF2B5EF4-FFF2-40B4-BE49-F238E27FC236}">
                  <a16:creationId xmlns:a16="http://schemas.microsoft.com/office/drawing/2014/main" id="{B51BB292-647A-545D-0CBC-2FC4CF3099A1}"/>
                </a:ext>
              </a:extLst>
            </p:cNvPr>
            <p:cNvPicPr>
              <a:picLocks noChangeAspect="1"/>
            </p:cNvPicPr>
            <p:nvPr/>
          </p:nvPicPr>
          <p:blipFill>
            <a:blip r:embed="rId5"/>
            <a:stretch>
              <a:fillRect/>
            </a:stretch>
          </p:blipFill>
          <p:spPr>
            <a:xfrm>
              <a:off x="7966327" y="7667079"/>
              <a:ext cx="299377" cy="149845"/>
            </a:xfrm>
            <a:prstGeom prst="rect">
              <a:avLst/>
            </a:prstGeom>
          </p:spPr>
        </p:pic>
        <p:pic>
          <p:nvPicPr>
            <p:cNvPr id="339" name="Image 57" descr="preencoded.png">
              <a:extLst>
                <a:ext uri="{FF2B5EF4-FFF2-40B4-BE49-F238E27FC236}">
                  <a16:creationId xmlns:a16="http://schemas.microsoft.com/office/drawing/2014/main" id="{EF161029-EDA5-984B-319C-0EBBBEDBB9EB}"/>
                </a:ext>
              </a:extLst>
            </p:cNvPr>
            <p:cNvPicPr>
              <a:picLocks noChangeAspect="1"/>
            </p:cNvPicPr>
            <p:nvPr/>
          </p:nvPicPr>
          <p:blipFill>
            <a:blip r:embed="rId6"/>
            <a:stretch>
              <a:fillRect/>
            </a:stretch>
          </p:blipFill>
          <p:spPr>
            <a:xfrm>
              <a:off x="7756244" y="7758485"/>
              <a:ext cx="160202" cy="199690"/>
            </a:xfrm>
            <a:prstGeom prst="rect">
              <a:avLst/>
            </a:prstGeom>
          </p:spPr>
        </p:pic>
        <p:pic>
          <p:nvPicPr>
            <p:cNvPr id="340" name="Image 58" descr="preencoded.png">
              <a:extLst>
                <a:ext uri="{FF2B5EF4-FFF2-40B4-BE49-F238E27FC236}">
                  <a16:creationId xmlns:a16="http://schemas.microsoft.com/office/drawing/2014/main" id="{C2F910E3-7141-36F2-C314-98CE80AEEFBB}"/>
                </a:ext>
              </a:extLst>
            </p:cNvPr>
            <p:cNvPicPr>
              <a:picLocks noChangeAspect="1"/>
            </p:cNvPicPr>
            <p:nvPr/>
          </p:nvPicPr>
          <p:blipFill>
            <a:blip r:embed="rId7"/>
            <a:stretch>
              <a:fillRect/>
            </a:stretch>
          </p:blipFill>
          <p:spPr>
            <a:xfrm>
              <a:off x="7890879" y="7654379"/>
              <a:ext cx="437443" cy="129791"/>
            </a:xfrm>
            <a:prstGeom prst="rect">
              <a:avLst/>
            </a:prstGeom>
          </p:spPr>
        </p:pic>
        <p:pic>
          <p:nvPicPr>
            <p:cNvPr id="341" name="Image 59" descr="preencoded.png">
              <a:extLst>
                <a:ext uri="{FF2B5EF4-FFF2-40B4-BE49-F238E27FC236}">
                  <a16:creationId xmlns:a16="http://schemas.microsoft.com/office/drawing/2014/main" id="{9BF5C59A-625F-CC51-CCD2-AF9A7B9E4FEF}"/>
                </a:ext>
              </a:extLst>
            </p:cNvPr>
            <p:cNvPicPr>
              <a:picLocks noChangeAspect="1"/>
            </p:cNvPicPr>
            <p:nvPr/>
          </p:nvPicPr>
          <p:blipFill>
            <a:blip r:embed="rId8"/>
            <a:stretch>
              <a:fillRect/>
            </a:stretch>
          </p:blipFill>
          <p:spPr>
            <a:xfrm>
              <a:off x="8302603" y="7751217"/>
              <a:ext cx="157741" cy="205036"/>
            </a:xfrm>
            <a:prstGeom prst="rect">
              <a:avLst/>
            </a:prstGeom>
          </p:spPr>
        </p:pic>
        <p:pic>
          <p:nvPicPr>
            <p:cNvPr id="342" name="Image 60" descr="preencoded.png">
              <a:extLst>
                <a:ext uri="{FF2B5EF4-FFF2-40B4-BE49-F238E27FC236}">
                  <a16:creationId xmlns:a16="http://schemas.microsoft.com/office/drawing/2014/main" id="{A7588E94-4AC6-D573-365A-2B54A315D0DF}"/>
                </a:ext>
              </a:extLst>
            </p:cNvPr>
            <p:cNvPicPr>
              <a:picLocks noChangeAspect="1"/>
            </p:cNvPicPr>
            <p:nvPr/>
          </p:nvPicPr>
          <p:blipFill>
            <a:blip r:embed="rId9"/>
            <a:stretch>
              <a:fillRect/>
            </a:stretch>
          </p:blipFill>
          <p:spPr>
            <a:xfrm>
              <a:off x="7953625" y="7713439"/>
              <a:ext cx="324780" cy="116185"/>
            </a:xfrm>
            <a:prstGeom prst="rect">
              <a:avLst/>
            </a:prstGeom>
          </p:spPr>
        </p:pic>
        <p:pic>
          <p:nvPicPr>
            <p:cNvPr id="343" name="Image 61" descr="preencoded.png">
              <a:extLst>
                <a:ext uri="{FF2B5EF4-FFF2-40B4-BE49-F238E27FC236}">
                  <a16:creationId xmlns:a16="http://schemas.microsoft.com/office/drawing/2014/main" id="{499C2D3A-0DE2-1CED-0F85-04EF3D3EACF3}"/>
                </a:ext>
              </a:extLst>
            </p:cNvPr>
            <p:cNvPicPr>
              <a:picLocks noChangeAspect="1"/>
            </p:cNvPicPr>
            <p:nvPr/>
          </p:nvPicPr>
          <p:blipFill>
            <a:blip r:embed="rId10"/>
            <a:stretch>
              <a:fillRect/>
            </a:stretch>
          </p:blipFill>
          <p:spPr>
            <a:xfrm>
              <a:off x="7485165" y="7314828"/>
              <a:ext cx="182293" cy="269205"/>
            </a:xfrm>
            <a:prstGeom prst="rect">
              <a:avLst/>
            </a:prstGeom>
          </p:spPr>
        </p:pic>
        <p:pic>
          <p:nvPicPr>
            <p:cNvPr id="344" name="Image 62" descr="preencoded.png">
              <a:extLst>
                <a:ext uri="{FF2B5EF4-FFF2-40B4-BE49-F238E27FC236}">
                  <a16:creationId xmlns:a16="http://schemas.microsoft.com/office/drawing/2014/main" id="{1BB7B84E-2DDA-C6F7-C463-6068CA51EDC1}"/>
                </a:ext>
              </a:extLst>
            </p:cNvPr>
            <p:cNvPicPr>
              <a:picLocks noChangeAspect="1"/>
            </p:cNvPicPr>
            <p:nvPr/>
          </p:nvPicPr>
          <p:blipFill>
            <a:blip r:embed="rId11"/>
            <a:stretch>
              <a:fillRect/>
            </a:stretch>
          </p:blipFill>
          <p:spPr>
            <a:xfrm>
              <a:off x="7528411" y="6602971"/>
              <a:ext cx="1224678" cy="1152823"/>
            </a:xfrm>
            <a:prstGeom prst="rect">
              <a:avLst/>
            </a:prstGeom>
          </p:spPr>
        </p:pic>
        <p:pic>
          <p:nvPicPr>
            <p:cNvPr id="345" name="Image 63" descr="preencoded.png">
              <a:extLst>
                <a:ext uri="{FF2B5EF4-FFF2-40B4-BE49-F238E27FC236}">
                  <a16:creationId xmlns:a16="http://schemas.microsoft.com/office/drawing/2014/main" id="{16CDBEDD-BCBB-245B-0263-BC7F2DB8C33D}"/>
                </a:ext>
              </a:extLst>
            </p:cNvPr>
            <p:cNvPicPr>
              <a:picLocks noChangeAspect="1"/>
            </p:cNvPicPr>
            <p:nvPr/>
          </p:nvPicPr>
          <p:blipFill>
            <a:blip r:embed="rId12"/>
            <a:stretch>
              <a:fillRect/>
            </a:stretch>
          </p:blipFill>
          <p:spPr>
            <a:xfrm>
              <a:off x="8565588" y="7506680"/>
              <a:ext cx="47120" cy="51817"/>
            </a:xfrm>
            <a:prstGeom prst="rect">
              <a:avLst/>
            </a:prstGeom>
          </p:spPr>
        </p:pic>
        <p:pic>
          <p:nvPicPr>
            <p:cNvPr id="346" name="Image 64" descr="preencoded.png">
              <a:extLst>
                <a:ext uri="{FF2B5EF4-FFF2-40B4-BE49-F238E27FC236}">
                  <a16:creationId xmlns:a16="http://schemas.microsoft.com/office/drawing/2014/main" id="{63900C8F-CC02-8E53-CA9C-949873AD5A29}"/>
                </a:ext>
              </a:extLst>
            </p:cNvPr>
            <p:cNvPicPr>
              <a:picLocks noChangeAspect="1"/>
            </p:cNvPicPr>
            <p:nvPr/>
          </p:nvPicPr>
          <p:blipFill>
            <a:blip r:embed="rId13"/>
            <a:stretch>
              <a:fillRect/>
            </a:stretch>
          </p:blipFill>
          <p:spPr>
            <a:xfrm>
              <a:off x="8575751" y="7287071"/>
              <a:ext cx="110154" cy="47166"/>
            </a:xfrm>
            <a:prstGeom prst="rect">
              <a:avLst/>
            </a:prstGeom>
          </p:spPr>
        </p:pic>
        <p:pic>
          <p:nvPicPr>
            <p:cNvPr id="347" name="Image 65" descr="preencoded.png">
              <a:extLst>
                <a:ext uri="{FF2B5EF4-FFF2-40B4-BE49-F238E27FC236}">
                  <a16:creationId xmlns:a16="http://schemas.microsoft.com/office/drawing/2014/main" id="{511101AF-70EA-D7E8-273E-3AE94799915D}"/>
                </a:ext>
              </a:extLst>
            </p:cNvPr>
            <p:cNvPicPr>
              <a:picLocks noChangeAspect="1"/>
            </p:cNvPicPr>
            <p:nvPr/>
          </p:nvPicPr>
          <p:blipFill>
            <a:blip r:embed="rId14"/>
            <a:stretch>
              <a:fillRect/>
            </a:stretch>
          </p:blipFill>
          <p:spPr>
            <a:xfrm>
              <a:off x="8589974" y="7388262"/>
              <a:ext cx="109803" cy="102046"/>
            </a:xfrm>
            <a:prstGeom prst="rect">
              <a:avLst/>
            </a:prstGeom>
          </p:spPr>
        </p:pic>
        <p:pic>
          <p:nvPicPr>
            <p:cNvPr id="348" name="Image 66" descr="preencoded.png">
              <a:extLst>
                <a:ext uri="{FF2B5EF4-FFF2-40B4-BE49-F238E27FC236}">
                  <a16:creationId xmlns:a16="http://schemas.microsoft.com/office/drawing/2014/main" id="{05526908-1E97-C6A0-952F-19F79762AB5D}"/>
                </a:ext>
              </a:extLst>
            </p:cNvPr>
            <p:cNvPicPr>
              <a:picLocks noChangeAspect="1"/>
            </p:cNvPicPr>
            <p:nvPr/>
          </p:nvPicPr>
          <p:blipFill>
            <a:blip r:embed="rId15"/>
            <a:stretch>
              <a:fillRect/>
            </a:stretch>
          </p:blipFill>
          <p:spPr>
            <a:xfrm>
              <a:off x="8575967" y="7379618"/>
              <a:ext cx="90888" cy="121158"/>
            </a:xfrm>
            <a:prstGeom prst="rect">
              <a:avLst/>
            </a:prstGeom>
          </p:spPr>
        </p:pic>
        <p:pic>
          <p:nvPicPr>
            <p:cNvPr id="349" name="Image 67" descr="preencoded.png">
              <a:extLst>
                <a:ext uri="{FF2B5EF4-FFF2-40B4-BE49-F238E27FC236}">
                  <a16:creationId xmlns:a16="http://schemas.microsoft.com/office/drawing/2014/main" id="{0FA83AF5-9CD3-A98E-B89D-832F29044995}"/>
                </a:ext>
              </a:extLst>
            </p:cNvPr>
            <p:cNvPicPr>
              <a:picLocks noChangeAspect="1"/>
            </p:cNvPicPr>
            <p:nvPr/>
          </p:nvPicPr>
          <p:blipFill>
            <a:blip r:embed="rId16"/>
            <a:stretch>
              <a:fillRect/>
            </a:stretch>
          </p:blipFill>
          <p:spPr>
            <a:xfrm>
              <a:off x="7777533" y="7215721"/>
              <a:ext cx="131992" cy="35421"/>
            </a:xfrm>
            <a:prstGeom prst="rect">
              <a:avLst/>
            </a:prstGeom>
          </p:spPr>
        </p:pic>
        <p:pic>
          <p:nvPicPr>
            <p:cNvPr id="350" name="Image 68" descr="preencoded.png">
              <a:extLst>
                <a:ext uri="{FF2B5EF4-FFF2-40B4-BE49-F238E27FC236}">
                  <a16:creationId xmlns:a16="http://schemas.microsoft.com/office/drawing/2014/main" id="{5FC5DC84-F24E-93FA-FD69-EBCC86331E8C}"/>
                </a:ext>
              </a:extLst>
            </p:cNvPr>
            <p:cNvPicPr>
              <a:picLocks noChangeAspect="1"/>
            </p:cNvPicPr>
            <p:nvPr/>
          </p:nvPicPr>
          <p:blipFill>
            <a:blip r:embed="rId17"/>
            <a:stretch>
              <a:fillRect/>
            </a:stretch>
          </p:blipFill>
          <p:spPr>
            <a:xfrm>
              <a:off x="8183772" y="7203244"/>
              <a:ext cx="131019" cy="42056"/>
            </a:xfrm>
            <a:prstGeom prst="rect">
              <a:avLst/>
            </a:prstGeom>
          </p:spPr>
        </p:pic>
        <p:pic>
          <p:nvPicPr>
            <p:cNvPr id="351" name="Image 69" descr="preencoded.png">
              <a:extLst>
                <a:ext uri="{FF2B5EF4-FFF2-40B4-BE49-F238E27FC236}">
                  <a16:creationId xmlns:a16="http://schemas.microsoft.com/office/drawing/2014/main" id="{C91E6376-20C8-7220-4DC6-E5EB8266257D}"/>
                </a:ext>
              </a:extLst>
            </p:cNvPr>
            <p:cNvPicPr>
              <a:picLocks noChangeAspect="1"/>
            </p:cNvPicPr>
            <p:nvPr/>
          </p:nvPicPr>
          <p:blipFill>
            <a:blip r:embed="rId18"/>
            <a:stretch>
              <a:fillRect/>
            </a:stretch>
          </p:blipFill>
          <p:spPr>
            <a:xfrm>
              <a:off x="7602165" y="7294984"/>
              <a:ext cx="883125" cy="250738"/>
            </a:xfrm>
            <a:prstGeom prst="rect">
              <a:avLst/>
            </a:prstGeom>
          </p:spPr>
        </p:pic>
        <p:pic>
          <p:nvPicPr>
            <p:cNvPr id="352" name="Image 70" descr="preencoded.png">
              <a:extLst>
                <a:ext uri="{FF2B5EF4-FFF2-40B4-BE49-F238E27FC236}">
                  <a16:creationId xmlns:a16="http://schemas.microsoft.com/office/drawing/2014/main" id="{A7362600-BD28-C37A-1C93-BFEC66534722}"/>
                </a:ext>
              </a:extLst>
            </p:cNvPr>
            <p:cNvPicPr>
              <a:picLocks noChangeAspect="1"/>
            </p:cNvPicPr>
            <p:nvPr/>
          </p:nvPicPr>
          <p:blipFill>
            <a:blip r:embed="rId19"/>
            <a:stretch>
              <a:fillRect/>
            </a:stretch>
          </p:blipFill>
          <p:spPr>
            <a:xfrm>
              <a:off x="7662203" y="7314146"/>
              <a:ext cx="740620" cy="212601"/>
            </a:xfrm>
            <a:prstGeom prst="rect">
              <a:avLst/>
            </a:prstGeom>
          </p:spPr>
        </p:pic>
        <p:pic>
          <p:nvPicPr>
            <p:cNvPr id="353" name="Image 71" descr="preencoded.png">
              <a:extLst>
                <a:ext uri="{FF2B5EF4-FFF2-40B4-BE49-F238E27FC236}">
                  <a16:creationId xmlns:a16="http://schemas.microsoft.com/office/drawing/2014/main" id="{D2415CB1-C523-B5BF-8F70-0EC5B8AF23F4}"/>
                </a:ext>
              </a:extLst>
            </p:cNvPr>
            <p:cNvPicPr>
              <a:picLocks noChangeAspect="1"/>
            </p:cNvPicPr>
            <p:nvPr/>
          </p:nvPicPr>
          <p:blipFill>
            <a:blip r:embed="rId20"/>
            <a:stretch>
              <a:fillRect/>
            </a:stretch>
          </p:blipFill>
          <p:spPr>
            <a:xfrm>
              <a:off x="7986014" y="7554565"/>
              <a:ext cx="179981" cy="79400"/>
            </a:xfrm>
            <a:prstGeom prst="rect">
              <a:avLst/>
            </a:prstGeom>
          </p:spPr>
        </p:pic>
        <p:pic>
          <p:nvPicPr>
            <p:cNvPr id="354" name="Image 72" descr="preencoded.png">
              <a:extLst>
                <a:ext uri="{FF2B5EF4-FFF2-40B4-BE49-F238E27FC236}">
                  <a16:creationId xmlns:a16="http://schemas.microsoft.com/office/drawing/2014/main" id="{0A9AAA4B-AB35-5AEC-41E3-4C3727E1E3B9}"/>
                </a:ext>
              </a:extLst>
            </p:cNvPr>
            <p:cNvPicPr>
              <a:picLocks noChangeAspect="1"/>
            </p:cNvPicPr>
            <p:nvPr/>
          </p:nvPicPr>
          <p:blipFill>
            <a:blip r:embed="rId21"/>
            <a:stretch>
              <a:fillRect/>
            </a:stretch>
          </p:blipFill>
          <p:spPr>
            <a:xfrm>
              <a:off x="7770764" y="7809619"/>
              <a:ext cx="177866" cy="118281"/>
            </a:xfrm>
            <a:prstGeom prst="rect">
              <a:avLst/>
            </a:prstGeom>
          </p:spPr>
        </p:pic>
        <p:pic>
          <p:nvPicPr>
            <p:cNvPr id="355" name="Image 73" descr="preencoded.png">
              <a:extLst>
                <a:ext uri="{FF2B5EF4-FFF2-40B4-BE49-F238E27FC236}">
                  <a16:creationId xmlns:a16="http://schemas.microsoft.com/office/drawing/2014/main" id="{A402BA64-7C10-A549-31FE-7C020F61B8F2}"/>
                </a:ext>
              </a:extLst>
            </p:cNvPr>
            <p:cNvPicPr>
              <a:picLocks noChangeAspect="1"/>
            </p:cNvPicPr>
            <p:nvPr/>
          </p:nvPicPr>
          <p:blipFill>
            <a:blip r:embed="rId22"/>
            <a:stretch>
              <a:fillRect/>
            </a:stretch>
          </p:blipFill>
          <p:spPr>
            <a:xfrm>
              <a:off x="7902613" y="7720149"/>
              <a:ext cx="335053" cy="257001"/>
            </a:xfrm>
            <a:prstGeom prst="rect">
              <a:avLst/>
            </a:prstGeom>
          </p:spPr>
        </p:pic>
        <p:pic>
          <p:nvPicPr>
            <p:cNvPr id="356" name="Image 74" descr="preencoded.png">
              <a:extLst>
                <a:ext uri="{FF2B5EF4-FFF2-40B4-BE49-F238E27FC236}">
                  <a16:creationId xmlns:a16="http://schemas.microsoft.com/office/drawing/2014/main" id="{C55B3902-50B4-2F49-4E71-56190622D36E}"/>
                </a:ext>
              </a:extLst>
            </p:cNvPr>
            <p:cNvPicPr>
              <a:picLocks noChangeAspect="1"/>
            </p:cNvPicPr>
            <p:nvPr/>
          </p:nvPicPr>
          <p:blipFill>
            <a:blip r:embed="rId23"/>
            <a:stretch>
              <a:fillRect/>
            </a:stretch>
          </p:blipFill>
          <p:spPr>
            <a:xfrm>
              <a:off x="7311687" y="6500490"/>
              <a:ext cx="1566359" cy="949052"/>
            </a:xfrm>
            <a:prstGeom prst="rect">
              <a:avLst/>
            </a:prstGeom>
          </p:spPr>
        </p:pic>
        <p:pic>
          <p:nvPicPr>
            <p:cNvPr id="357" name="Image 75" descr="preencoded.png">
              <a:extLst>
                <a:ext uri="{FF2B5EF4-FFF2-40B4-BE49-F238E27FC236}">
                  <a16:creationId xmlns:a16="http://schemas.microsoft.com/office/drawing/2014/main" id="{8857BCD6-1A46-462D-835F-7825ED97EBF2}"/>
                </a:ext>
              </a:extLst>
            </p:cNvPr>
            <p:cNvPicPr>
              <a:picLocks noChangeAspect="1"/>
            </p:cNvPicPr>
            <p:nvPr/>
          </p:nvPicPr>
          <p:blipFill>
            <a:blip r:embed="rId24"/>
            <a:stretch>
              <a:fillRect/>
            </a:stretch>
          </p:blipFill>
          <p:spPr>
            <a:xfrm>
              <a:off x="7795490" y="6984082"/>
              <a:ext cx="287945" cy="392943"/>
            </a:xfrm>
            <a:prstGeom prst="rect">
              <a:avLst/>
            </a:prstGeom>
          </p:spPr>
        </p:pic>
        <p:pic>
          <p:nvPicPr>
            <p:cNvPr id="358" name="Image 76" descr="preencoded.png">
              <a:extLst>
                <a:ext uri="{FF2B5EF4-FFF2-40B4-BE49-F238E27FC236}">
                  <a16:creationId xmlns:a16="http://schemas.microsoft.com/office/drawing/2014/main" id="{403E7FC3-1938-D41D-AF44-AECEAF14E262}"/>
                </a:ext>
              </a:extLst>
            </p:cNvPr>
            <p:cNvPicPr>
              <a:picLocks noChangeAspect="1"/>
            </p:cNvPicPr>
            <p:nvPr/>
          </p:nvPicPr>
          <p:blipFill>
            <a:blip r:embed="rId25"/>
            <a:stretch>
              <a:fillRect/>
            </a:stretch>
          </p:blipFill>
          <p:spPr>
            <a:xfrm>
              <a:off x="7618702" y="7044655"/>
              <a:ext cx="122806" cy="240916"/>
            </a:xfrm>
            <a:prstGeom prst="rect">
              <a:avLst/>
            </a:prstGeom>
          </p:spPr>
        </p:pic>
        <p:pic>
          <p:nvPicPr>
            <p:cNvPr id="359" name="Image 77" descr="preencoded.png">
              <a:extLst>
                <a:ext uri="{FF2B5EF4-FFF2-40B4-BE49-F238E27FC236}">
                  <a16:creationId xmlns:a16="http://schemas.microsoft.com/office/drawing/2014/main" id="{C9B6DA84-9E9B-4CB6-2B1A-7B09B1BA35C9}"/>
                </a:ext>
              </a:extLst>
            </p:cNvPr>
            <p:cNvPicPr>
              <a:picLocks noChangeAspect="1"/>
            </p:cNvPicPr>
            <p:nvPr/>
          </p:nvPicPr>
          <p:blipFill>
            <a:blip r:embed="rId26"/>
            <a:stretch>
              <a:fillRect/>
            </a:stretch>
          </p:blipFill>
          <p:spPr>
            <a:xfrm>
              <a:off x="8606867" y="7058372"/>
              <a:ext cx="240187" cy="287226"/>
            </a:xfrm>
            <a:prstGeom prst="rect">
              <a:avLst/>
            </a:prstGeom>
          </p:spPr>
        </p:pic>
        <p:pic>
          <p:nvPicPr>
            <p:cNvPr id="360" name="Image 78" descr="preencoded.png">
              <a:extLst>
                <a:ext uri="{FF2B5EF4-FFF2-40B4-BE49-F238E27FC236}">
                  <a16:creationId xmlns:a16="http://schemas.microsoft.com/office/drawing/2014/main" id="{2FEE5EA8-74CD-6F19-EF3E-D5B5B1F74F52}"/>
                </a:ext>
              </a:extLst>
            </p:cNvPr>
            <p:cNvPicPr>
              <a:picLocks noChangeAspect="1"/>
            </p:cNvPicPr>
            <p:nvPr/>
          </p:nvPicPr>
          <p:blipFill>
            <a:blip r:embed="rId27"/>
            <a:stretch>
              <a:fillRect/>
            </a:stretch>
          </p:blipFill>
          <p:spPr>
            <a:xfrm>
              <a:off x="8268434" y="6762068"/>
              <a:ext cx="116781" cy="76250"/>
            </a:xfrm>
            <a:prstGeom prst="rect">
              <a:avLst/>
            </a:prstGeom>
          </p:spPr>
        </p:pic>
        <p:pic>
          <p:nvPicPr>
            <p:cNvPr id="361" name="Image 79" descr="preencoded.png">
              <a:extLst>
                <a:ext uri="{FF2B5EF4-FFF2-40B4-BE49-F238E27FC236}">
                  <a16:creationId xmlns:a16="http://schemas.microsoft.com/office/drawing/2014/main" id="{5A2F4903-DC56-2AD6-A42D-21408ED23A9E}"/>
                </a:ext>
              </a:extLst>
            </p:cNvPr>
            <p:cNvPicPr>
              <a:picLocks noChangeAspect="1"/>
            </p:cNvPicPr>
            <p:nvPr/>
          </p:nvPicPr>
          <p:blipFill>
            <a:blip r:embed="rId28"/>
            <a:stretch>
              <a:fillRect/>
            </a:stretch>
          </p:blipFill>
          <p:spPr>
            <a:xfrm>
              <a:off x="8363257" y="6752940"/>
              <a:ext cx="513900" cy="202481"/>
            </a:xfrm>
            <a:prstGeom prst="rect">
              <a:avLst/>
            </a:prstGeom>
          </p:spPr>
        </p:pic>
        <p:pic>
          <p:nvPicPr>
            <p:cNvPr id="362" name="Image 80" descr="preencoded.png">
              <a:extLst>
                <a:ext uri="{FF2B5EF4-FFF2-40B4-BE49-F238E27FC236}">
                  <a16:creationId xmlns:a16="http://schemas.microsoft.com/office/drawing/2014/main" id="{A8ACEC30-D6F6-830B-6E14-2D072B14ECF6}"/>
                </a:ext>
              </a:extLst>
            </p:cNvPr>
            <p:cNvPicPr>
              <a:picLocks noChangeAspect="1"/>
            </p:cNvPicPr>
            <p:nvPr/>
          </p:nvPicPr>
          <p:blipFill>
            <a:blip r:embed="rId29"/>
            <a:stretch>
              <a:fillRect/>
            </a:stretch>
          </p:blipFill>
          <p:spPr>
            <a:xfrm>
              <a:off x="7422444" y="6805005"/>
              <a:ext cx="302829" cy="140953"/>
            </a:xfrm>
            <a:prstGeom prst="rect">
              <a:avLst/>
            </a:prstGeom>
          </p:spPr>
        </p:pic>
        <p:pic>
          <p:nvPicPr>
            <p:cNvPr id="363" name="Image 81" descr="preencoded.png">
              <a:extLst>
                <a:ext uri="{FF2B5EF4-FFF2-40B4-BE49-F238E27FC236}">
                  <a16:creationId xmlns:a16="http://schemas.microsoft.com/office/drawing/2014/main" id="{60599667-00AC-E6B4-CA71-70F2F0DEB061}"/>
                </a:ext>
              </a:extLst>
            </p:cNvPr>
            <p:cNvPicPr>
              <a:picLocks noChangeAspect="1"/>
            </p:cNvPicPr>
            <p:nvPr/>
          </p:nvPicPr>
          <p:blipFill>
            <a:blip r:embed="rId30"/>
            <a:stretch>
              <a:fillRect/>
            </a:stretch>
          </p:blipFill>
          <p:spPr>
            <a:xfrm>
              <a:off x="8095610" y="6972523"/>
              <a:ext cx="34186" cy="268126"/>
            </a:xfrm>
            <a:prstGeom prst="rect">
              <a:avLst/>
            </a:prstGeom>
          </p:spPr>
        </p:pic>
        <p:pic>
          <p:nvPicPr>
            <p:cNvPr id="364" name="Image 82" descr="preencoded.png">
              <a:extLst>
                <a:ext uri="{FF2B5EF4-FFF2-40B4-BE49-F238E27FC236}">
                  <a16:creationId xmlns:a16="http://schemas.microsoft.com/office/drawing/2014/main" id="{57B110EE-DC3D-8346-608F-CDCE0D18A60D}"/>
                </a:ext>
              </a:extLst>
            </p:cNvPr>
            <p:cNvPicPr>
              <a:picLocks noChangeAspect="1"/>
            </p:cNvPicPr>
            <p:nvPr/>
          </p:nvPicPr>
          <p:blipFill>
            <a:blip r:embed="rId31"/>
            <a:stretch>
              <a:fillRect/>
            </a:stretch>
          </p:blipFill>
          <p:spPr>
            <a:xfrm>
              <a:off x="7801330" y="7080597"/>
              <a:ext cx="319703" cy="309116"/>
            </a:xfrm>
            <a:prstGeom prst="rect">
              <a:avLst/>
            </a:prstGeom>
          </p:spPr>
        </p:pic>
        <p:pic>
          <p:nvPicPr>
            <p:cNvPr id="365" name="Image 83" descr="preencoded.png">
              <a:extLst>
                <a:ext uri="{FF2B5EF4-FFF2-40B4-BE49-F238E27FC236}">
                  <a16:creationId xmlns:a16="http://schemas.microsoft.com/office/drawing/2014/main" id="{AE8ACBA3-879D-C543-0D0A-5FA8850F9815}"/>
                </a:ext>
              </a:extLst>
            </p:cNvPr>
            <p:cNvPicPr>
              <a:picLocks noChangeAspect="1"/>
            </p:cNvPicPr>
            <p:nvPr/>
          </p:nvPicPr>
          <p:blipFill>
            <a:blip r:embed="rId32"/>
            <a:stretch>
              <a:fillRect/>
            </a:stretch>
          </p:blipFill>
          <p:spPr>
            <a:xfrm>
              <a:off x="7785075" y="6849442"/>
              <a:ext cx="41887" cy="257299"/>
            </a:xfrm>
            <a:prstGeom prst="rect">
              <a:avLst/>
            </a:prstGeom>
          </p:spPr>
        </p:pic>
        <p:pic>
          <p:nvPicPr>
            <p:cNvPr id="366" name="Image 84" descr="preencoded.png">
              <a:extLst>
                <a:ext uri="{FF2B5EF4-FFF2-40B4-BE49-F238E27FC236}">
                  <a16:creationId xmlns:a16="http://schemas.microsoft.com/office/drawing/2014/main" id="{B2771A4A-5722-11FD-3F17-E7055B44D5E7}"/>
                </a:ext>
              </a:extLst>
            </p:cNvPr>
            <p:cNvPicPr>
              <a:picLocks noChangeAspect="1"/>
            </p:cNvPicPr>
            <p:nvPr/>
          </p:nvPicPr>
          <p:blipFill>
            <a:blip r:embed="rId33"/>
            <a:stretch>
              <a:fillRect/>
            </a:stretch>
          </p:blipFill>
          <p:spPr>
            <a:xfrm>
              <a:off x="8095753" y="6956400"/>
              <a:ext cx="413186" cy="321444"/>
            </a:xfrm>
            <a:prstGeom prst="rect">
              <a:avLst/>
            </a:prstGeom>
          </p:spPr>
        </p:pic>
        <p:pic>
          <p:nvPicPr>
            <p:cNvPr id="367" name="Image 85" descr="preencoded.png">
              <a:extLst>
                <a:ext uri="{FF2B5EF4-FFF2-40B4-BE49-F238E27FC236}">
                  <a16:creationId xmlns:a16="http://schemas.microsoft.com/office/drawing/2014/main" id="{3F9ADEE9-D39A-6910-D953-9A3C5B176567}"/>
                </a:ext>
              </a:extLst>
            </p:cNvPr>
            <p:cNvPicPr>
              <a:picLocks noChangeAspect="1"/>
            </p:cNvPicPr>
            <p:nvPr/>
          </p:nvPicPr>
          <p:blipFill>
            <a:blip r:embed="rId34"/>
            <a:stretch>
              <a:fillRect/>
            </a:stretch>
          </p:blipFill>
          <p:spPr>
            <a:xfrm>
              <a:off x="8602025" y="7096361"/>
              <a:ext cx="91930" cy="232928"/>
            </a:xfrm>
            <a:prstGeom prst="rect">
              <a:avLst/>
            </a:prstGeom>
          </p:spPr>
        </p:pic>
        <p:pic>
          <p:nvPicPr>
            <p:cNvPr id="368" name="Image 86" descr="preencoded.png">
              <a:extLst>
                <a:ext uri="{FF2B5EF4-FFF2-40B4-BE49-F238E27FC236}">
                  <a16:creationId xmlns:a16="http://schemas.microsoft.com/office/drawing/2014/main" id="{314CC634-BA69-F0E6-4EB8-AEE0C003F3A5}"/>
                </a:ext>
              </a:extLst>
            </p:cNvPr>
            <p:cNvPicPr>
              <a:picLocks noChangeAspect="1"/>
            </p:cNvPicPr>
            <p:nvPr/>
          </p:nvPicPr>
          <p:blipFill>
            <a:blip r:embed="rId35"/>
            <a:stretch>
              <a:fillRect/>
            </a:stretch>
          </p:blipFill>
          <p:spPr>
            <a:xfrm>
              <a:off x="8466006" y="7252308"/>
              <a:ext cx="161567" cy="209934"/>
            </a:xfrm>
            <a:prstGeom prst="rect">
              <a:avLst/>
            </a:prstGeom>
          </p:spPr>
        </p:pic>
        <p:pic>
          <p:nvPicPr>
            <p:cNvPr id="369" name="Image 87" descr="preencoded.png">
              <a:extLst>
                <a:ext uri="{FF2B5EF4-FFF2-40B4-BE49-F238E27FC236}">
                  <a16:creationId xmlns:a16="http://schemas.microsoft.com/office/drawing/2014/main" id="{E84D5E5A-A754-6B70-6778-A957B11E07E4}"/>
                </a:ext>
              </a:extLst>
            </p:cNvPr>
            <p:cNvPicPr>
              <a:picLocks noChangeAspect="1"/>
            </p:cNvPicPr>
            <p:nvPr/>
          </p:nvPicPr>
          <p:blipFill>
            <a:blip r:embed="rId36"/>
            <a:stretch>
              <a:fillRect/>
            </a:stretch>
          </p:blipFill>
          <p:spPr>
            <a:xfrm>
              <a:off x="8472755" y="7103889"/>
              <a:ext cx="39208" cy="174687"/>
            </a:xfrm>
            <a:prstGeom prst="rect">
              <a:avLst/>
            </a:prstGeom>
          </p:spPr>
        </p:pic>
        <p:pic>
          <p:nvPicPr>
            <p:cNvPr id="370" name="Image 88" descr="preencoded.png">
              <a:extLst>
                <a:ext uri="{FF2B5EF4-FFF2-40B4-BE49-F238E27FC236}">
                  <a16:creationId xmlns:a16="http://schemas.microsoft.com/office/drawing/2014/main" id="{3CC66768-3D8B-1BB8-223A-9FCF50BDC4F4}"/>
                </a:ext>
              </a:extLst>
            </p:cNvPr>
            <p:cNvPicPr>
              <a:picLocks noChangeAspect="1"/>
            </p:cNvPicPr>
            <p:nvPr/>
          </p:nvPicPr>
          <p:blipFill>
            <a:blip r:embed="rId37"/>
            <a:stretch>
              <a:fillRect/>
            </a:stretch>
          </p:blipFill>
          <p:spPr>
            <a:xfrm>
              <a:off x="7608878" y="7002264"/>
              <a:ext cx="73782" cy="283989"/>
            </a:xfrm>
            <a:prstGeom prst="rect">
              <a:avLst/>
            </a:prstGeom>
          </p:spPr>
        </p:pic>
        <p:pic>
          <p:nvPicPr>
            <p:cNvPr id="371" name="Image 89" descr="preencoded.png">
              <a:extLst>
                <a:ext uri="{FF2B5EF4-FFF2-40B4-BE49-F238E27FC236}">
                  <a16:creationId xmlns:a16="http://schemas.microsoft.com/office/drawing/2014/main" id="{D6C50AB3-66C0-944B-B7BD-9C5BF73A0C12}"/>
                </a:ext>
              </a:extLst>
            </p:cNvPr>
            <p:cNvPicPr>
              <a:picLocks noChangeAspect="1"/>
            </p:cNvPicPr>
            <p:nvPr/>
          </p:nvPicPr>
          <p:blipFill>
            <a:blip r:embed="rId38"/>
            <a:stretch>
              <a:fillRect/>
            </a:stretch>
          </p:blipFill>
          <p:spPr>
            <a:xfrm>
              <a:off x="7298985" y="6487778"/>
              <a:ext cx="1591763" cy="947155"/>
            </a:xfrm>
            <a:prstGeom prst="rect">
              <a:avLst/>
            </a:prstGeom>
          </p:spPr>
        </p:pic>
        <p:pic>
          <p:nvPicPr>
            <p:cNvPr id="372" name="Image 90" descr="preencoded.png">
              <a:extLst>
                <a:ext uri="{FF2B5EF4-FFF2-40B4-BE49-F238E27FC236}">
                  <a16:creationId xmlns:a16="http://schemas.microsoft.com/office/drawing/2014/main" id="{56C76F37-398F-7F01-6DFD-B813B17DEEA1}"/>
                </a:ext>
              </a:extLst>
            </p:cNvPr>
            <p:cNvPicPr>
              <a:picLocks noChangeAspect="1"/>
            </p:cNvPicPr>
            <p:nvPr/>
          </p:nvPicPr>
          <p:blipFill>
            <a:blip r:embed="rId39"/>
            <a:stretch>
              <a:fillRect/>
            </a:stretch>
          </p:blipFill>
          <p:spPr>
            <a:xfrm>
              <a:off x="7611441" y="7080473"/>
              <a:ext cx="215295" cy="223900"/>
            </a:xfrm>
            <a:prstGeom prst="rect">
              <a:avLst/>
            </a:prstGeom>
          </p:spPr>
        </p:pic>
        <p:pic>
          <p:nvPicPr>
            <p:cNvPr id="373" name="Image 91" descr="preencoded.png">
              <a:extLst>
                <a:ext uri="{FF2B5EF4-FFF2-40B4-BE49-F238E27FC236}">
                  <a16:creationId xmlns:a16="http://schemas.microsoft.com/office/drawing/2014/main" id="{A9446B3E-B206-1006-E45C-0DFAC1A6BE15}"/>
                </a:ext>
              </a:extLst>
            </p:cNvPr>
            <p:cNvPicPr>
              <a:picLocks noChangeAspect="1"/>
            </p:cNvPicPr>
            <p:nvPr/>
          </p:nvPicPr>
          <p:blipFill>
            <a:blip r:embed="rId40"/>
            <a:stretch>
              <a:fillRect/>
            </a:stretch>
          </p:blipFill>
          <p:spPr>
            <a:xfrm>
              <a:off x="7619827" y="6362700"/>
              <a:ext cx="406451" cy="208211"/>
            </a:xfrm>
            <a:prstGeom prst="rect">
              <a:avLst/>
            </a:prstGeom>
          </p:spPr>
        </p:pic>
        <p:pic>
          <p:nvPicPr>
            <p:cNvPr id="374" name="Image 92" descr="preencoded.png">
              <a:extLst>
                <a:ext uri="{FF2B5EF4-FFF2-40B4-BE49-F238E27FC236}">
                  <a16:creationId xmlns:a16="http://schemas.microsoft.com/office/drawing/2014/main" id="{60E2B3EA-7BA9-2A50-1B76-CC5AEE552F28}"/>
                </a:ext>
              </a:extLst>
            </p:cNvPr>
            <p:cNvPicPr>
              <a:picLocks noChangeAspect="1"/>
            </p:cNvPicPr>
            <p:nvPr/>
          </p:nvPicPr>
          <p:blipFill>
            <a:blip r:embed="rId41"/>
            <a:stretch>
              <a:fillRect/>
            </a:stretch>
          </p:blipFill>
          <p:spPr>
            <a:xfrm>
              <a:off x="7992472" y="7514295"/>
              <a:ext cx="28417" cy="33462"/>
            </a:xfrm>
            <a:prstGeom prst="rect">
              <a:avLst/>
            </a:prstGeom>
          </p:spPr>
        </p:pic>
        <p:pic>
          <p:nvPicPr>
            <p:cNvPr id="375" name="Image 93" descr="preencoded.png">
              <a:extLst>
                <a:ext uri="{FF2B5EF4-FFF2-40B4-BE49-F238E27FC236}">
                  <a16:creationId xmlns:a16="http://schemas.microsoft.com/office/drawing/2014/main" id="{65CCEDF3-116F-D929-5B82-C32141BACC28}"/>
                </a:ext>
              </a:extLst>
            </p:cNvPr>
            <p:cNvPicPr>
              <a:picLocks noChangeAspect="1"/>
            </p:cNvPicPr>
            <p:nvPr/>
          </p:nvPicPr>
          <p:blipFill>
            <a:blip r:embed="rId42"/>
            <a:stretch>
              <a:fillRect/>
            </a:stretch>
          </p:blipFill>
          <p:spPr>
            <a:xfrm>
              <a:off x="7551093" y="7747285"/>
              <a:ext cx="135122" cy="139378"/>
            </a:xfrm>
            <a:prstGeom prst="rect">
              <a:avLst/>
            </a:prstGeom>
          </p:spPr>
        </p:pic>
        <p:pic>
          <p:nvPicPr>
            <p:cNvPr id="376" name="Image 94" descr="preencoded.png">
              <a:extLst>
                <a:ext uri="{FF2B5EF4-FFF2-40B4-BE49-F238E27FC236}">
                  <a16:creationId xmlns:a16="http://schemas.microsoft.com/office/drawing/2014/main" id="{E130EDE8-EB3A-9F01-EA02-C590F519C941}"/>
                </a:ext>
              </a:extLst>
            </p:cNvPr>
            <p:cNvPicPr>
              <a:picLocks noChangeAspect="1"/>
            </p:cNvPicPr>
            <p:nvPr/>
          </p:nvPicPr>
          <p:blipFill>
            <a:blip r:embed="rId43"/>
            <a:stretch>
              <a:fillRect/>
            </a:stretch>
          </p:blipFill>
          <p:spPr>
            <a:xfrm>
              <a:off x="7281185" y="7215919"/>
              <a:ext cx="135122" cy="139378"/>
            </a:xfrm>
            <a:prstGeom prst="rect">
              <a:avLst/>
            </a:prstGeom>
          </p:spPr>
        </p:pic>
        <p:pic>
          <p:nvPicPr>
            <p:cNvPr id="377" name="Image 95" descr="preencoded.png">
              <a:extLst>
                <a:ext uri="{FF2B5EF4-FFF2-40B4-BE49-F238E27FC236}">
                  <a16:creationId xmlns:a16="http://schemas.microsoft.com/office/drawing/2014/main" id="{52508F4E-E7F2-7FDD-B523-1E4D72388722}"/>
                </a:ext>
              </a:extLst>
            </p:cNvPr>
            <p:cNvPicPr>
              <a:picLocks noChangeAspect="1"/>
            </p:cNvPicPr>
            <p:nvPr/>
          </p:nvPicPr>
          <p:blipFill>
            <a:blip r:embed="rId44"/>
            <a:stretch>
              <a:fillRect/>
            </a:stretch>
          </p:blipFill>
          <p:spPr>
            <a:xfrm>
              <a:off x="8889363" y="7166335"/>
              <a:ext cx="137566" cy="138695"/>
            </a:xfrm>
            <a:prstGeom prst="rect">
              <a:avLst/>
            </a:prstGeom>
          </p:spPr>
        </p:pic>
        <p:pic>
          <p:nvPicPr>
            <p:cNvPr id="378" name="Image 96" descr="preencoded.png">
              <a:extLst>
                <a:ext uri="{FF2B5EF4-FFF2-40B4-BE49-F238E27FC236}">
                  <a16:creationId xmlns:a16="http://schemas.microsoft.com/office/drawing/2014/main" id="{03826D1E-7052-0315-F70C-F554A09624F6}"/>
                </a:ext>
              </a:extLst>
            </p:cNvPr>
            <p:cNvPicPr>
              <a:picLocks noChangeAspect="1"/>
            </p:cNvPicPr>
            <p:nvPr/>
          </p:nvPicPr>
          <p:blipFill>
            <a:blip r:embed="rId45"/>
            <a:stretch>
              <a:fillRect/>
            </a:stretch>
          </p:blipFill>
          <p:spPr>
            <a:xfrm>
              <a:off x="8521353" y="7723423"/>
              <a:ext cx="136711" cy="132035"/>
            </a:xfrm>
            <a:prstGeom prst="rect">
              <a:avLst/>
            </a:prstGeom>
          </p:spPr>
        </p:pic>
      </p:grpSp>
      <p:sp>
        <p:nvSpPr>
          <p:cNvPr id="7" name="TextBox 6">
            <a:extLst>
              <a:ext uri="{FF2B5EF4-FFF2-40B4-BE49-F238E27FC236}">
                <a16:creationId xmlns:a16="http://schemas.microsoft.com/office/drawing/2014/main" id="{1E02710F-C7FF-5440-C437-FAD552CDA441}"/>
              </a:ext>
            </a:extLst>
          </p:cNvPr>
          <p:cNvSpPr txBox="1"/>
          <p:nvPr/>
        </p:nvSpPr>
        <p:spPr>
          <a:xfrm>
            <a:off x="7266658" y="1560013"/>
            <a:ext cx="12192000" cy="861774"/>
          </a:xfrm>
          <a:prstGeom prst="rect">
            <a:avLst/>
          </a:prstGeom>
          <a:noFill/>
        </p:spPr>
        <p:txBody>
          <a:bodyPr wrap="square">
            <a:spAutoFit/>
          </a:bodyPr>
          <a:lstStyle/>
          <a:p>
            <a:r>
              <a:rPr lang="en-US" sz="5000" b="1" i="0" dirty="0">
                <a:solidFill>
                  <a:srgbClr val="222222"/>
                </a:solidFill>
                <a:effectLst/>
                <a:latin typeface="Helvetica Neue"/>
              </a:rPr>
              <a:t>Ongoing Work and Next Steps</a:t>
            </a:r>
            <a:endParaRPr lang="en-IN" sz="5000" dirty="0"/>
          </a:p>
        </p:txBody>
      </p:sp>
      <p:sp>
        <p:nvSpPr>
          <p:cNvPr id="8" name="TextBox 7">
            <a:extLst>
              <a:ext uri="{FF2B5EF4-FFF2-40B4-BE49-F238E27FC236}">
                <a16:creationId xmlns:a16="http://schemas.microsoft.com/office/drawing/2014/main" id="{0691BC92-367B-4A7B-81DE-6A14FB91E6DB}"/>
              </a:ext>
            </a:extLst>
          </p:cNvPr>
          <p:cNvSpPr txBox="1"/>
          <p:nvPr/>
        </p:nvSpPr>
        <p:spPr>
          <a:xfrm>
            <a:off x="255190" y="4009368"/>
            <a:ext cx="10575502" cy="2862322"/>
          </a:xfrm>
          <a:prstGeom prst="rect">
            <a:avLst/>
          </a:prstGeom>
          <a:noFill/>
        </p:spPr>
        <p:txBody>
          <a:bodyPr wrap="square" rtlCol="0">
            <a:spAutoFit/>
          </a:bodyPr>
          <a:lstStyle/>
          <a:p>
            <a:r>
              <a:rPr lang="en-US" sz="6000" dirty="0">
                <a:highlight>
                  <a:srgbClr val="FFFF00"/>
                </a:highlight>
              </a:rPr>
              <a:t>Designing the UI prototypes for my project problem statements USING FIGMA,ADOBE XD…………</a:t>
            </a:r>
            <a:endParaRPr lang="en-IN" sz="6000" dirty="0">
              <a:highlight>
                <a:srgbClr val="FFFF00"/>
              </a:highlight>
            </a:endParaRPr>
          </a:p>
        </p:txBody>
      </p:sp>
      <p:sp>
        <p:nvSpPr>
          <p:cNvPr id="9" name="TextBox 8">
            <a:extLst>
              <a:ext uri="{FF2B5EF4-FFF2-40B4-BE49-F238E27FC236}">
                <a16:creationId xmlns:a16="http://schemas.microsoft.com/office/drawing/2014/main" id="{BF6590D0-6E6E-33B8-0247-A0244A23DB88}"/>
              </a:ext>
            </a:extLst>
          </p:cNvPr>
          <p:cNvSpPr txBox="1"/>
          <p:nvPr/>
        </p:nvSpPr>
        <p:spPr>
          <a:xfrm>
            <a:off x="1349595" y="7896884"/>
            <a:ext cx="5363263" cy="707886"/>
          </a:xfrm>
          <a:prstGeom prst="rect">
            <a:avLst/>
          </a:prstGeom>
          <a:noFill/>
        </p:spPr>
        <p:txBody>
          <a:bodyPr wrap="none" rtlCol="0">
            <a:spAutoFit/>
          </a:bodyPr>
          <a:lstStyle/>
          <a:p>
            <a:r>
              <a:rPr lang="en-US" sz="4000" dirty="0"/>
              <a:t>UNTIL END OF MAY 2025</a:t>
            </a:r>
          </a:p>
        </p:txBody>
      </p:sp>
      <p:sp>
        <p:nvSpPr>
          <p:cNvPr id="11" name="TextBox 10">
            <a:extLst>
              <a:ext uri="{FF2B5EF4-FFF2-40B4-BE49-F238E27FC236}">
                <a16:creationId xmlns:a16="http://schemas.microsoft.com/office/drawing/2014/main" id="{37620547-BF74-FB1A-77A8-8B955650090A}"/>
              </a:ext>
            </a:extLst>
          </p:cNvPr>
          <p:cNvSpPr txBox="1"/>
          <p:nvPr/>
        </p:nvSpPr>
        <p:spPr>
          <a:xfrm>
            <a:off x="6442866" y="11458797"/>
            <a:ext cx="12254752" cy="1446550"/>
          </a:xfrm>
          <a:prstGeom prst="rect">
            <a:avLst/>
          </a:prstGeom>
          <a:noFill/>
        </p:spPr>
        <p:txBody>
          <a:bodyPr wrap="square">
            <a:spAutoFit/>
          </a:bodyPr>
          <a:lstStyle/>
          <a:p>
            <a:pPr>
              <a:buNone/>
            </a:pPr>
            <a:r>
              <a:rPr lang="en-US" sz="4400" b="1" dirty="0"/>
              <a:t>PROBLEMS THAT ARE CHALLENING TO FACE</a:t>
            </a:r>
          </a:p>
          <a:p>
            <a:r>
              <a:rPr lang="en-US" sz="4400" dirty="0"/>
              <a:t>(CRAP: Contrast, Repetition, Alignment, Proximity).</a:t>
            </a:r>
          </a:p>
        </p:txBody>
      </p:sp>
      <p:sp>
        <p:nvSpPr>
          <p:cNvPr id="12" name="Rectangle 1">
            <a:extLst>
              <a:ext uri="{FF2B5EF4-FFF2-40B4-BE49-F238E27FC236}">
                <a16:creationId xmlns:a16="http://schemas.microsoft.com/office/drawing/2014/main" id="{FC63324A-E841-AC8A-DE65-D16D8B9191E3}"/>
              </a:ext>
            </a:extLst>
          </p:cNvPr>
          <p:cNvSpPr>
            <a:spLocks noChangeArrowheads="1"/>
          </p:cNvSpPr>
          <p:nvPr/>
        </p:nvSpPr>
        <p:spPr bwMode="auto">
          <a:xfrm>
            <a:off x="0" y="0"/>
            <a:ext cx="24387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3" name="Rectangle 2">
            <a:extLst>
              <a:ext uri="{FF2B5EF4-FFF2-40B4-BE49-F238E27FC236}">
                <a16:creationId xmlns:a16="http://schemas.microsoft.com/office/drawing/2014/main" id="{0D90F213-48D9-286C-A51F-A2286E8E415A}"/>
              </a:ext>
            </a:extLst>
          </p:cNvPr>
          <p:cNvSpPr>
            <a:spLocks noChangeArrowheads="1"/>
          </p:cNvSpPr>
          <p:nvPr/>
        </p:nvSpPr>
        <p:spPr bwMode="auto">
          <a:xfrm>
            <a:off x="152400" y="152400"/>
            <a:ext cx="24387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5" name="Picture 14">
            <a:extLst>
              <a:ext uri="{FF2B5EF4-FFF2-40B4-BE49-F238E27FC236}">
                <a16:creationId xmlns:a16="http://schemas.microsoft.com/office/drawing/2014/main" id="{389144A2-0728-5374-D3A2-372316494DD2}"/>
              </a:ext>
            </a:extLst>
          </p:cNvPr>
          <p:cNvPicPr>
            <a:picLocks noChangeAspect="1"/>
          </p:cNvPicPr>
          <p:nvPr/>
        </p:nvPicPr>
        <p:blipFill>
          <a:blip r:embed="rId46"/>
          <a:stretch>
            <a:fillRect/>
          </a:stretch>
        </p:blipFill>
        <p:spPr>
          <a:xfrm>
            <a:off x="17114640" y="3200340"/>
            <a:ext cx="6256281" cy="469654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bg>
      <p:bgPr>
        <a:solidFill>
          <a:srgbClr val="E6DCCF"/>
        </a:solidFill>
        <a:effectLst/>
      </p:bgPr>
    </p:bg>
    <p:spTree>
      <p:nvGrpSpPr>
        <p:cNvPr id="1" name=""/>
        <p:cNvGrpSpPr/>
        <p:nvPr/>
      </p:nvGrpSpPr>
      <p:grpSpPr>
        <a:xfrm>
          <a:off x="0" y="0"/>
          <a:ext cx="0" cy="0"/>
          <a:chOff x="0" y="0"/>
          <a:chExt cx="0" cy="0"/>
        </a:xfrm>
      </p:grpSpPr>
      <p:sp>
        <p:nvSpPr>
          <p:cNvPr id="3" name="Shape 0"/>
          <p:cNvSpPr/>
          <p:nvPr/>
        </p:nvSpPr>
        <p:spPr>
          <a:xfrm>
            <a:off x="23370921" y="10515600"/>
            <a:ext cx="1016127" cy="3200400"/>
          </a:xfrm>
          <a:prstGeom prst="rect">
            <a:avLst/>
          </a:prstGeom>
          <a:noFill/>
          <a:ln/>
        </p:spPr>
        <p:txBody>
          <a:bodyPr/>
          <a:lstStyle/>
          <a:p>
            <a:endParaRPr lang="en-IN"/>
          </a:p>
        </p:txBody>
      </p:sp>
      <p:pic>
        <p:nvPicPr>
          <p:cNvPr id="4" name="Image 1" descr="preencoded.png"/>
          <p:cNvPicPr>
            <a:picLocks noChangeAspect="1"/>
          </p:cNvPicPr>
          <p:nvPr/>
        </p:nvPicPr>
        <p:blipFill>
          <a:blip r:embed="rId3"/>
          <a:stretch>
            <a:fillRect/>
          </a:stretch>
        </p:blipFill>
        <p:spPr>
          <a:xfrm>
            <a:off x="23523340" y="10820400"/>
            <a:ext cx="711289" cy="2590800"/>
          </a:xfrm>
          <a:prstGeom prst="rect">
            <a:avLst/>
          </a:prstGeom>
        </p:spPr>
      </p:pic>
      <p:sp>
        <p:nvSpPr>
          <p:cNvPr id="5" name="Shape 1"/>
          <p:cNvSpPr/>
          <p:nvPr/>
        </p:nvSpPr>
        <p:spPr>
          <a:xfrm>
            <a:off x="11825178" y="2146300"/>
            <a:ext cx="10389899" cy="9423400"/>
          </a:xfrm>
          <a:prstGeom prst="rect">
            <a:avLst/>
          </a:prstGeom>
          <a:noFill/>
          <a:ln/>
        </p:spPr>
        <p:txBody>
          <a:bodyPr/>
          <a:lstStyle/>
          <a:p>
            <a:endParaRPr lang="en-IN"/>
          </a:p>
        </p:txBody>
      </p:sp>
      <p:sp>
        <p:nvSpPr>
          <p:cNvPr id="6" name="Shape 2"/>
          <p:cNvSpPr/>
          <p:nvPr/>
        </p:nvSpPr>
        <p:spPr>
          <a:xfrm>
            <a:off x="11825178" y="2146300"/>
            <a:ext cx="10389899" cy="1727200"/>
          </a:xfrm>
          <a:prstGeom prst="rect">
            <a:avLst/>
          </a:prstGeom>
          <a:noFill/>
          <a:ln/>
        </p:spPr>
        <p:txBody>
          <a:bodyPr/>
          <a:lstStyle/>
          <a:p>
            <a:endParaRPr lang="en-IN"/>
          </a:p>
        </p:txBody>
      </p:sp>
      <p:sp>
        <p:nvSpPr>
          <p:cNvPr id="7" name="Shape 3"/>
          <p:cNvSpPr/>
          <p:nvPr/>
        </p:nvSpPr>
        <p:spPr>
          <a:xfrm>
            <a:off x="11825178" y="2146300"/>
            <a:ext cx="520765" cy="1727200"/>
          </a:xfrm>
          <a:prstGeom prst="rect">
            <a:avLst/>
          </a:prstGeom>
          <a:noFill/>
          <a:ln/>
        </p:spPr>
        <p:txBody>
          <a:bodyPr/>
          <a:lstStyle/>
          <a:p>
            <a:endParaRPr lang="en-IN"/>
          </a:p>
        </p:txBody>
      </p:sp>
      <p:sp>
        <p:nvSpPr>
          <p:cNvPr id="9" name="Shape 5"/>
          <p:cNvSpPr/>
          <p:nvPr/>
        </p:nvSpPr>
        <p:spPr>
          <a:xfrm>
            <a:off x="12752394" y="2165350"/>
            <a:ext cx="9462683" cy="1689100"/>
          </a:xfrm>
          <a:prstGeom prst="rect">
            <a:avLst/>
          </a:prstGeom>
          <a:noFill/>
          <a:ln/>
        </p:spPr>
        <p:txBody>
          <a:bodyPr/>
          <a:lstStyle/>
          <a:p>
            <a:endParaRPr lang="en-IN"/>
          </a:p>
        </p:txBody>
      </p:sp>
      <p:sp>
        <p:nvSpPr>
          <p:cNvPr id="10" name="Text 6"/>
          <p:cNvSpPr/>
          <p:nvPr/>
        </p:nvSpPr>
        <p:spPr>
          <a:xfrm>
            <a:off x="8532973" y="383471"/>
            <a:ext cx="9665908" cy="850900"/>
          </a:xfrm>
          <a:prstGeom prst="rect">
            <a:avLst/>
          </a:prstGeom>
          <a:noFill/>
          <a:ln/>
        </p:spPr>
        <p:txBody>
          <a:bodyPr wrap="square" lIns="0" tIns="0" rIns="0" bIns="0" rtlCol="0" anchor="t"/>
          <a:lstStyle/>
          <a:p>
            <a:pPr algn="l">
              <a:spcAft>
                <a:spcPts val="4000"/>
              </a:spcAft>
            </a:pPr>
            <a:r>
              <a:rPr lang="en-IN" sz="4800" b="0" i="0" dirty="0">
                <a:solidFill>
                  <a:srgbClr val="222222"/>
                </a:solidFill>
                <a:effectLst/>
                <a:latin typeface="Helvetica Neue"/>
              </a:rPr>
              <a:t>What I've Learned</a:t>
            </a:r>
            <a:endParaRPr lang="en-US" sz="4800" dirty="0"/>
          </a:p>
        </p:txBody>
      </p:sp>
      <p:sp>
        <p:nvSpPr>
          <p:cNvPr id="11" name="Text 7"/>
          <p:cNvSpPr/>
          <p:nvPr/>
        </p:nvSpPr>
        <p:spPr>
          <a:xfrm>
            <a:off x="12752394" y="2914650"/>
            <a:ext cx="9598166" cy="1075267"/>
          </a:xfrm>
          <a:prstGeom prst="rect">
            <a:avLst/>
          </a:prstGeom>
          <a:noFill/>
          <a:ln/>
        </p:spPr>
        <p:txBody>
          <a:bodyPr wrap="square" lIns="0" tIns="0" rIns="0" bIns="0" rtlCol="0" anchor="t"/>
          <a:lstStyle/>
          <a:p>
            <a:pPr algn="l">
              <a:spcAft>
                <a:spcPts val="4000"/>
              </a:spcAft>
            </a:pPr>
            <a:endParaRPr lang="en-US" sz="3200" dirty="0"/>
          </a:p>
        </p:txBody>
      </p:sp>
      <p:sp>
        <p:nvSpPr>
          <p:cNvPr id="16" name="Text 12"/>
          <p:cNvSpPr/>
          <p:nvPr/>
        </p:nvSpPr>
        <p:spPr>
          <a:xfrm>
            <a:off x="7743466" y="12838824"/>
            <a:ext cx="9424578" cy="850900"/>
          </a:xfrm>
          <a:prstGeom prst="rect">
            <a:avLst/>
          </a:prstGeom>
          <a:noFill/>
          <a:ln/>
        </p:spPr>
        <p:txBody>
          <a:bodyPr wrap="square" lIns="0" tIns="0" rIns="0" bIns="0" rtlCol="0" anchor="t"/>
          <a:lstStyle/>
          <a:p>
            <a:pPr algn="l">
              <a:spcAft>
                <a:spcPts val="4000"/>
              </a:spcAft>
            </a:pPr>
            <a:r>
              <a:rPr lang="en-US" sz="4800" dirty="0"/>
              <a:t>Perfection with Figma and Adobe xd</a:t>
            </a:r>
          </a:p>
        </p:txBody>
      </p:sp>
      <p:sp>
        <p:nvSpPr>
          <p:cNvPr id="22" name="Text 18"/>
          <p:cNvSpPr/>
          <p:nvPr/>
        </p:nvSpPr>
        <p:spPr>
          <a:xfrm>
            <a:off x="1232054" y="2259908"/>
            <a:ext cx="9437280" cy="2921691"/>
          </a:xfrm>
          <a:prstGeom prst="rect">
            <a:avLst/>
          </a:prstGeom>
          <a:noFill/>
          <a:ln/>
        </p:spPr>
        <p:txBody>
          <a:bodyPr wrap="square" lIns="0" tIns="0" rIns="0" bIns="0" rtlCol="0" anchor="t"/>
          <a:lstStyle/>
          <a:p>
            <a:pPr>
              <a:buNone/>
            </a:pPr>
            <a:r>
              <a:rPr lang="en-US" sz="4000" b="1" dirty="0"/>
              <a:t>Design Thinking Process</a:t>
            </a:r>
          </a:p>
          <a:p>
            <a:pPr>
              <a:buFont typeface="Arial" panose="020B0604020202020204" pitchFamily="34" charset="0"/>
              <a:buChar char="•"/>
            </a:pPr>
            <a:r>
              <a:rPr lang="en-US" sz="4000" dirty="0"/>
              <a:t>Mastering the 5 stages: </a:t>
            </a:r>
            <a:r>
              <a:rPr lang="en-US" sz="4000" dirty="0">
                <a:solidFill>
                  <a:srgbClr val="00B0F0"/>
                </a:solidFill>
              </a:rPr>
              <a:t>Empathize, Define, Ideate, Prototype, and Test</a:t>
            </a:r>
            <a:r>
              <a:rPr lang="en-US" sz="4000" dirty="0"/>
              <a:t>.</a:t>
            </a:r>
          </a:p>
        </p:txBody>
      </p:sp>
      <p:sp>
        <p:nvSpPr>
          <p:cNvPr id="24" name="Shape 20"/>
          <p:cNvSpPr/>
          <p:nvPr/>
        </p:nvSpPr>
        <p:spPr>
          <a:xfrm>
            <a:off x="11825178" y="9842500"/>
            <a:ext cx="10389899" cy="1727200"/>
          </a:xfrm>
          <a:prstGeom prst="rect">
            <a:avLst/>
          </a:prstGeom>
          <a:noFill/>
          <a:ln/>
        </p:spPr>
        <p:txBody>
          <a:bodyPr/>
          <a:lstStyle/>
          <a:p>
            <a:endParaRPr lang="en-IN"/>
          </a:p>
        </p:txBody>
      </p:sp>
      <p:sp>
        <p:nvSpPr>
          <p:cNvPr id="26" name="Text 22"/>
          <p:cNvSpPr/>
          <p:nvPr/>
        </p:nvSpPr>
        <p:spPr>
          <a:xfrm>
            <a:off x="11810091" y="8896965"/>
            <a:ext cx="1291328" cy="2269067"/>
          </a:xfrm>
          <a:prstGeom prst="rect">
            <a:avLst/>
          </a:prstGeom>
          <a:noFill/>
          <a:ln/>
        </p:spPr>
        <p:txBody>
          <a:bodyPr wrap="square" lIns="0" tIns="0" rIns="0" bIns="0" rtlCol="0" anchor="t"/>
          <a:lstStyle/>
          <a:p>
            <a:pPr algn="l"/>
            <a:endParaRPr lang="en-US" sz="12800" dirty="0"/>
          </a:p>
        </p:txBody>
      </p:sp>
      <p:sp>
        <p:nvSpPr>
          <p:cNvPr id="27" name="Shape 23"/>
          <p:cNvSpPr/>
          <p:nvPr/>
        </p:nvSpPr>
        <p:spPr>
          <a:xfrm>
            <a:off x="12981022" y="9861550"/>
            <a:ext cx="9234054" cy="1689100"/>
          </a:xfrm>
          <a:prstGeom prst="rect">
            <a:avLst/>
          </a:prstGeom>
          <a:noFill/>
          <a:ln/>
        </p:spPr>
        <p:txBody>
          <a:bodyPr/>
          <a:lstStyle/>
          <a:p>
            <a:endParaRPr lang="en-IN"/>
          </a:p>
        </p:txBody>
      </p:sp>
      <p:sp>
        <p:nvSpPr>
          <p:cNvPr id="28" name="Text 24"/>
          <p:cNvSpPr/>
          <p:nvPr/>
        </p:nvSpPr>
        <p:spPr>
          <a:xfrm>
            <a:off x="18198881" y="11459633"/>
            <a:ext cx="9437280" cy="850900"/>
          </a:xfrm>
          <a:prstGeom prst="rect">
            <a:avLst/>
          </a:prstGeom>
          <a:noFill/>
          <a:ln/>
        </p:spPr>
        <p:txBody>
          <a:bodyPr wrap="square" lIns="0" tIns="0" rIns="0" bIns="0" rtlCol="0" anchor="t"/>
          <a:lstStyle/>
          <a:p>
            <a:pPr algn="l"/>
            <a:endParaRPr lang="en-US" sz="4800" dirty="0"/>
          </a:p>
        </p:txBody>
      </p:sp>
      <p:sp>
        <p:nvSpPr>
          <p:cNvPr id="17" name="TextBox 16">
            <a:extLst>
              <a:ext uri="{FF2B5EF4-FFF2-40B4-BE49-F238E27FC236}">
                <a16:creationId xmlns:a16="http://schemas.microsoft.com/office/drawing/2014/main" id="{7DC124B8-A073-7AC4-7289-58D94A4912CF}"/>
              </a:ext>
            </a:extLst>
          </p:cNvPr>
          <p:cNvSpPr txBox="1"/>
          <p:nvPr/>
        </p:nvSpPr>
        <p:spPr>
          <a:xfrm>
            <a:off x="999741" y="8896965"/>
            <a:ext cx="14855605" cy="2554545"/>
          </a:xfrm>
          <a:prstGeom prst="rect">
            <a:avLst/>
          </a:prstGeom>
          <a:noFill/>
        </p:spPr>
        <p:txBody>
          <a:bodyPr wrap="none" rtlCol="0">
            <a:spAutoFit/>
          </a:bodyPr>
          <a:lstStyle/>
          <a:p>
            <a:pPr>
              <a:buNone/>
            </a:pPr>
            <a:r>
              <a:rPr lang="en-US" sz="4000" b="1" dirty="0"/>
              <a:t>Visual Design Principles</a:t>
            </a:r>
          </a:p>
          <a:p>
            <a:pPr>
              <a:buFont typeface="Arial" panose="020B0604020202020204" pitchFamily="34" charset="0"/>
              <a:buChar char="•"/>
            </a:pPr>
            <a:r>
              <a:rPr lang="en-US" sz="4000" dirty="0"/>
              <a:t>Applying CRAP principles (Contrast, Repetition, Alignment, Proximity).</a:t>
            </a:r>
          </a:p>
          <a:p>
            <a:pPr>
              <a:buFont typeface="Arial" panose="020B0604020202020204" pitchFamily="34" charset="0"/>
              <a:buChar char="•"/>
            </a:pPr>
            <a:r>
              <a:rPr lang="en-US" sz="4000" dirty="0"/>
              <a:t>Understanding </a:t>
            </a:r>
            <a:r>
              <a:rPr lang="en-US" sz="4000" dirty="0">
                <a:solidFill>
                  <a:srgbClr val="00B0F0"/>
                </a:solidFill>
              </a:rPr>
              <a:t>color theory, typography, spacing, and iconography.</a:t>
            </a:r>
          </a:p>
          <a:p>
            <a:endParaRPr lang="en-IN" sz="4000" dirty="0"/>
          </a:p>
        </p:txBody>
      </p:sp>
      <p:sp>
        <p:nvSpPr>
          <p:cNvPr id="29" name="TextBox 28">
            <a:extLst>
              <a:ext uri="{FF2B5EF4-FFF2-40B4-BE49-F238E27FC236}">
                <a16:creationId xmlns:a16="http://schemas.microsoft.com/office/drawing/2014/main" id="{13B0E073-C3D9-C77F-1196-B0011712AF6D}"/>
              </a:ext>
            </a:extLst>
          </p:cNvPr>
          <p:cNvSpPr txBox="1"/>
          <p:nvPr/>
        </p:nvSpPr>
        <p:spPr>
          <a:xfrm>
            <a:off x="999741" y="5615402"/>
            <a:ext cx="14050065" cy="1938992"/>
          </a:xfrm>
          <a:prstGeom prst="rect">
            <a:avLst/>
          </a:prstGeom>
          <a:noFill/>
        </p:spPr>
        <p:txBody>
          <a:bodyPr wrap="none" rtlCol="0">
            <a:spAutoFit/>
          </a:bodyPr>
          <a:lstStyle/>
          <a:p>
            <a:pPr>
              <a:buNone/>
            </a:pPr>
            <a:r>
              <a:rPr lang="en-US" sz="4000" b="1" dirty="0"/>
              <a:t>Wireframing &amp; Prototyping</a:t>
            </a:r>
          </a:p>
          <a:p>
            <a:pPr>
              <a:buFont typeface="Arial" panose="020B0604020202020204" pitchFamily="34" charset="0"/>
              <a:buChar char="•"/>
            </a:pPr>
            <a:r>
              <a:rPr lang="en-US" sz="4000" dirty="0"/>
              <a:t>Creating </a:t>
            </a:r>
            <a:r>
              <a:rPr lang="en-US" sz="4000" dirty="0">
                <a:solidFill>
                  <a:srgbClr val="00B0F0"/>
                </a:solidFill>
              </a:rPr>
              <a:t>low-fidelity wireframes </a:t>
            </a:r>
            <a:r>
              <a:rPr lang="en-US" sz="4000" dirty="0"/>
              <a:t>for layout ideas.</a:t>
            </a:r>
          </a:p>
          <a:p>
            <a:pPr>
              <a:buFont typeface="Arial" panose="020B0604020202020204" pitchFamily="34" charset="0"/>
              <a:buChar char="•"/>
            </a:pPr>
            <a:r>
              <a:rPr lang="en-US" sz="4000" dirty="0"/>
              <a:t>Building </a:t>
            </a:r>
            <a:r>
              <a:rPr lang="en-US" sz="4000" dirty="0">
                <a:solidFill>
                  <a:srgbClr val="00B0F0"/>
                </a:solidFill>
              </a:rPr>
              <a:t>interactive prototypes </a:t>
            </a:r>
            <a:r>
              <a:rPr lang="en-US" sz="4000" dirty="0"/>
              <a:t>using tools like </a:t>
            </a:r>
            <a:r>
              <a:rPr lang="en-US" sz="4000" dirty="0">
                <a:solidFill>
                  <a:srgbClr val="00B0F0"/>
                </a:solidFill>
              </a:rPr>
              <a:t>Figma, Adobe XD</a:t>
            </a:r>
            <a:endParaRPr lang="en-IN" sz="4000" dirty="0">
              <a:solidFill>
                <a:srgbClr val="00B0F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
    <p:bg>
      <p:bgPr>
        <a:solidFill>
          <a:srgbClr val="E6DCC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pic>
        <p:nvPicPr>
          <p:cNvPr id="3" name="Image 1" descr="preencoded.png"/>
          <p:cNvPicPr>
            <a:picLocks noChangeAspect="1"/>
          </p:cNvPicPr>
          <p:nvPr/>
        </p:nvPicPr>
        <p:blipFill>
          <a:blip r:embed="rId4"/>
          <a:stretch>
            <a:fillRect/>
          </a:stretch>
        </p:blipFill>
        <p:spPr>
          <a:xfrm>
            <a:off x="0" y="0"/>
            <a:ext cx="24387048" cy="13716000"/>
          </a:xfrm>
          <a:prstGeom prst="rect">
            <a:avLst/>
          </a:prstGeom>
        </p:spPr>
      </p:pic>
      <p:sp>
        <p:nvSpPr>
          <p:cNvPr id="4" name="Text 0"/>
          <p:cNvSpPr/>
          <p:nvPr/>
        </p:nvSpPr>
        <p:spPr>
          <a:xfrm>
            <a:off x="9042207" y="6081300"/>
            <a:ext cx="10438901" cy="3156975"/>
          </a:xfrm>
          <a:prstGeom prst="rect">
            <a:avLst/>
          </a:prstGeom>
          <a:noFill/>
          <a:ln/>
        </p:spPr>
        <p:txBody>
          <a:bodyPr wrap="square" lIns="0" tIns="0" rIns="0" bIns="0" rtlCol="0" anchor="t"/>
          <a:lstStyle/>
          <a:p>
            <a:pPr algn="l"/>
            <a:r>
              <a:rPr lang="en-US" sz="10000" b="1" dirty="0"/>
              <a:t>CONCLUSION </a:t>
            </a:r>
            <a:endParaRPr lang="en-US" sz="10000" dirty="0"/>
          </a:p>
        </p:txBody>
      </p:sp>
      <p:sp>
        <p:nvSpPr>
          <p:cNvPr id="6" name="Shape 2"/>
          <p:cNvSpPr/>
          <p:nvPr/>
        </p:nvSpPr>
        <p:spPr>
          <a:xfrm>
            <a:off x="23370921" y="10515600"/>
            <a:ext cx="1016127" cy="3200400"/>
          </a:xfrm>
          <a:prstGeom prst="rect">
            <a:avLst/>
          </a:prstGeom>
          <a:noFill/>
          <a:ln/>
        </p:spPr>
        <p:txBody>
          <a:bodyPr/>
          <a:lstStyle/>
          <a:p>
            <a:endParaRPr lang="en-IN"/>
          </a:p>
        </p:txBody>
      </p:sp>
      <p:pic>
        <p:nvPicPr>
          <p:cNvPr id="7" name="Image 2" descr="preencoded.png"/>
          <p:cNvPicPr>
            <a:picLocks noChangeAspect="1"/>
          </p:cNvPicPr>
          <p:nvPr/>
        </p:nvPicPr>
        <p:blipFill>
          <a:blip r:embed="rId5"/>
          <a:stretch>
            <a:fillRect/>
          </a:stretch>
        </p:blipFill>
        <p:spPr>
          <a:xfrm>
            <a:off x="23523340" y="10820400"/>
            <a:ext cx="711289" cy="2590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path" presetSubtype="0" accel="50000" decel="50000" fill="hold" grpId="0" nodeType="clickEffect">
                                  <p:stCondLst>
                                    <p:cond delay="0"/>
                                  </p:stCondLst>
                                  <p:childTnLst>
                                    <p:animMotion origin="layout" path="M 3.15063E-7 9.25926E-7 L -0.4821 0.2412 C -0.59113 0.29167 -0.65154 0.36713 -0.65154 0.4463 C -0.65154 0.53623 -0.59113 0.60833 -0.4821 0.6588 L 3.15063E-7 0.90023 " pathEditMode="relative" rAng="0" ptsTypes="AAAAA">
                                      <p:cBhvr>
                                        <p:cTn id="6" dur="2000" fill="hold"/>
                                        <p:tgtEl>
                                          <p:spTgt spid="4"/>
                                        </p:tgtEl>
                                        <p:attrNameLst>
                                          <p:attrName>ppt_x</p:attrName>
                                          <p:attrName>ppt_y</p:attrName>
                                        </p:attrNameLst>
                                      </p:cBhvr>
                                      <p:rCtr x="-32580" y="450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name="Slide 8">
    <p:bg>
      <p:bgPr>
        <a:solidFill>
          <a:srgbClr val="E6DCC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662" y="-971151"/>
            <a:ext cx="26884937" cy="15658301"/>
          </a:xfrm>
          <a:prstGeom prst="rect">
            <a:avLst/>
          </a:prstGeom>
        </p:spPr>
      </p:pic>
      <p:sp>
        <p:nvSpPr>
          <p:cNvPr id="3" name="Shape 0"/>
          <p:cNvSpPr/>
          <p:nvPr/>
        </p:nvSpPr>
        <p:spPr>
          <a:xfrm>
            <a:off x="23370921" y="10515600"/>
            <a:ext cx="1016127" cy="3200400"/>
          </a:xfrm>
          <a:prstGeom prst="rect">
            <a:avLst/>
          </a:prstGeom>
          <a:noFill/>
          <a:ln/>
        </p:spPr>
        <p:txBody>
          <a:bodyPr/>
          <a:lstStyle/>
          <a:p>
            <a:endParaRPr lang="en-IN"/>
          </a:p>
        </p:txBody>
      </p:sp>
      <p:sp>
        <p:nvSpPr>
          <p:cNvPr id="5" name="Text 1"/>
          <p:cNvSpPr/>
          <p:nvPr/>
        </p:nvSpPr>
        <p:spPr>
          <a:xfrm>
            <a:off x="3281302" y="2068407"/>
            <a:ext cx="17171277" cy="12618743"/>
          </a:xfrm>
          <a:prstGeom prst="rect">
            <a:avLst/>
          </a:prstGeom>
          <a:noFill/>
          <a:ln/>
        </p:spPr>
        <p:txBody>
          <a:bodyPr wrap="square" lIns="0" tIns="0" rIns="0" bIns="0" rtlCol="0" anchor="t"/>
          <a:lstStyle/>
          <a:p>
            <a:r>
              <a:rPr lang="en-US" sz="5400" dirty="0"/>
              <a:t>My experience so far at </a:t>
            </a:r>
            <a:r>
              <a:rPr lang="en-US" sz="5400" b="1" dirty="0" err="1"/>
              <a:t>EdVedha</a:t>
            </a:r>
            <a:r>
              <a:rPr lang="en-US" sz="5400" b="1" dirty="0"/>
              <a:t> Private limited </a:t>
            </a:r>
            <a:r>
              <a:rPr lang="en-US" sz="5400" dirty="0"/>
              <a:t>has been both </a:t>
            </a:r>
            <a:r>
              <a:rPr lang="en-US" sz="5400" b="1" dirty="0"/>
              <a:t>enriching and inspiring</a:t>
            </a:r>
            <a:r>
              <a:rPr lang="en-US" sz="5400" dirty="0"/>
              <a:t>. Working closely with a talented team has helped me develop a deeper understanding of </a:t>
            </a:r>
            <a:r>
              <a:rPr lang="en-US" sz="5400" b="1" dirty="0"/>
              <a:t>user-centered design</a:t>
            </a:r>
            <a:r>
              <a:rPr lang="en-US" sz="5400" dirty="0"/>
              <a:t>, practical UI/UX workflows, and real-world client expectations. I’ve gained hands-on experience in </a:t>
            </a:r>
            <a:r>
              <a:rPr lang="en-US" sz="5400" b="1" dirty="0"/>
              <a:t>wireframing, prototyping, conducting user research</a:t>
            </a:r>
            <a:r>
              <a:rPr lang="en-US" sz="5400" dirty="0"/>
              <a:t>, and collaborating with developers to bring ideas to life. The supportive work environment and guidance from mentors have truly boosted my confidence and skill set.</a:t>
            </a:r>
            <a:endParaRPr lang="en-IN" sz="54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48DBC-59C7-DC32-E3D5-D08ADD8B411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0AA2C4B-4656-4CB1-BF0F-FC91582E6329}"/>
              </a:ext>
            </a:extLst>
          </p:cNvPr>
          <p:cNvPicPr>
            <a:picLocks noChangeAspect="1"/>
          </p:cNvPicPr>
          <p:nvPr/>
        </p:nvPicPr>
        <p:blipFill>
          <a:blip r:embed="rId3"/>
          <a:stretch>
            <a:fillRect/>
          </a:stretch>
        </p:blipFill>
        <p:spPr>
          <a:xfrm>
            <a:off x="13662" y="-971151"/>
            <a:ext cx="26884937" cy="15658301"/>
          </a:xfrm>
          <a:prstGeom prst="rect">
            <a:avLst/>
          </a:prstGeom>
        </p:spPr>
      </p:pic>
      <p:sp>
        <p:nvSpPr>
          <p:cNvPr id="3" name="Shape 0">
            <a:extLst>
              <a:ext uri="{FF2B5EF4-FFF2-40B4-BE49-F238E27FC236}">
                <a16:creationId xmlns:a16="http://schemas.microsoft.com/office/drawing/2014/main" id="{8F646B6C-61B2-3FC5-A078-97C270EEA1F6}"/>
              </a:ext>
            </a:extLst>
          </p:cNvPr>
          <p:cNvSpPr/>
          <p:nvPr/>
        </p:nvSpPr>
        <p:spPr>
          <a:xfrm>
            <a:off x="23370921" y="10515600"/>
            <a:ext cx="1016127" cy="3200400"/>
          </a:xfrm>
          <a:prstGeom prst="rect">
            <a:avLst/>
          </a:prstGeom>
          <a:noFill/>
          <a:ln/>
        </p:spPr>
        <p:txBody>
          <a:bodyPr/>
          <a:lstStyle/>
          <a:p>
            <a:endParaRPr lang="en-IN"/>
          </a:p>
        </p:txBody>
      </p:sp>
      <p:sp>
        <p:nvSpPr>
          <p:cNvPr id="5" name="Text 1">
            <a:extLst>
              <a:ext uri="{FF2B5EF4-FFF2-40B4-BE49-F238E27FC236}">
                <a16:creationId xmlns:a16="http://schemas.microsoft.com/office/drawing/2014/main" id="{E2D4A4EE-53C1-C2EC-53CD-08224422D07D}"/>
              </a:ext>
            </a:extLst>
          </p:cNvPr>
          <p:cNvSpPr/>
          <p:nvPr/>
        </p:nvSpPr>
        <p:spPr>
          <a:xfrm>
            <a:off x="3281302" y="2068407"/>
            <a:ext cx="19086329" cy="12618743"/>
          </a:xfrm>
          <a:prstGeom prst="rect">
            <a:avLst/>
          </a:prstGeom>
          <a:noFill/>
          <a:ln/>
        </p:spPr>
        <p:txBody>
          <a:bodyPr wrap="square" lIns="0" tIns="0" rIns="0" bIns="0" rtlCol="0" anchor="t"/>
          <a:lstStyle/>
          <a:p>
            <a:pPr>
              <a:buNone/>
            </a:pPr>
            <a:r>
              <a:rPr lang="en-US" sz="5400" b="1" dirty="0"/>
              <a:t>Motivation and Commitment</a:t>
            </a:r>
          </a:p>
          <a:p>
            <a:pPr>
              <a:buNone/>
            </a:pPr>
            <a:endParaRPr lang="en-US" sz="5400" b="1" dirty="0"/>
          </a:p>
          <a:p>
            <a:r>
              <a:rPr lang="en-US" sz="5400" dirty="0"/>
              <a:t>I'm highly motivated to continue growing and contributing meaningfully during the remaining internship period. I’m eager to take on new challenges, further refine my design skills, and make a positive impact on upcoming projects. My goal is to end this internship with a strong foundation, not only in UI/UX design, but also in teamwork, creativity, and delivering user-focused solutions.</a:t>
            </a:r>
          </a:p>
        </p:txBody>
      </p:sp>
    </p:spTree>
    <p:extLst>
      <p:ext uri="{BB962C8B-B14F-4D97-AF65-F5344CB8AC3E}">
        <p14:creationId xmlns:p14="http://schemas.microsoft.com/office/powerpoint/2010/main" val="2814257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939DF5D-C95C-4FB1-8EC7-DF023923119F}"/>
              </a:ext>
            </a:extLst>
          </p:cNvPr>
          <p:cNvSpPr txBox="1"/>
          <p:nvPr/>
        </p:nvSpPr>
        <p:spPr>
          <a:xfrm>
            <a:off x="7188830" y="3705483"/>
            <a:ext cx="13465085" cy="1477328"/>
          </a:xfrm>
          <a:prstGeom prst="rect">
            <a:avLst/>
          </a:prstGeom>
          <a:noFill/>
        </p:spPr>
        <p:txBody>
          <a:bodyPr wrap="square" lIns="72000" tIns="0" rIns="72000" bIns="0" rtlCol="0" anchor="ctr">
            <a:spAutoFit/>
          </a:bodyPr>
          <a:lstStyle/>
          <a:p>
            <a:pPr algn="r"/>
            <a:r>
              <a:rPr lang="en-US" altLang="ko-KR" sz="9600" dirty="0">
                <a:solidFill>
                  <a:schemeClr val="tx1">
                    <a:lumMod val="95000"/>
                    <a:lumOff val="5000"/>
                  </a:schemeClr>
                </a:solidFill>
                <a:latin typeface="American Pride" panose="02000500000000000000" pitchFamily="2" charset="0"/>
                <a:cs typeface="Aharoni" panose="020F0502020204030204" pitchFamily="2" charset="-79"/>
              </a:rPr>
              <a:t>THANK YOU</a:t>
            </a:r>
            <a:endParaRPr lang="ko-KR" altLang="en-US" sz="9600" dirty="0">
              <a:solidFill>
                <a:schemeClr val="tx1">
                  <a:lumMod val="95000"/>
                  <a:lumOff val="5000"/>
                </a:schemeClr>
              </a:solidFill>
              <a:latin typeface="American Pride" panose="02000500000000000000" pitchFamily="2" charset="0"/>
              <a:cs typeface="Aharoni" panose="020F0502020204030204" pitchFamily="2" charset="-79"/>
            </a:endParaRPr>
          </a:p>
        </p:txBody>
      </p:sp>
    </p:spTree>
    <p:extLst>
      <p:ext uri="{BB962C8B-B14F-4D97-AF65-F5344CB8AC3E}">
        <p14:creationId xmlns:p14="http://schemas.microsoft.com/office/powerpoint/2010/main" val="3223665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Art of Drafting the Best UI/UX Design">
            <a:extLst>
              <a:ext uri="{FF2B5EF4-FFF2-40B4-BE49-F238E27FC236}">
                <a16:creationId xmlns:a16="http://schemas.microsoft.com/office/drawing/2014/main" id="{ECC8F459-59D9-CADB-6AC5-0AA993CB6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4387175" cy="13716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46D8433-E30F-DA20-2B3E-D89A500805AD}"/>
              </a:ext>
            </a:extLst>
          </p:cNvPr>
          <p:cNvPicPr>
            <a:picLocks noChangeAspect="1"/>
          </p:cNvPicPr>
          <p:nvPr/>
        </p:nvPicPr>
        <p:blipFill>
          <a:blip r:embed="rId3"/>
          <a:stretch>
            <a:fillRect/>
          </a:stretch>
        </p:blipFill>
        <p:spPr>
          <a:xfrm>
            <a:off x="-1" y="0"/>
            <a:ext cx="4640580" cy="1767840"/>
          </a:xfrm>
          <a:prstGeom prst="rect">
            <a:avLst/>
          </a:prstGeom>
        </p:spPr>
      </p:pic>
    </p:spTree>
    <p:extLst>
      <p:ext uri="{BB962C8B-B14F-4D97-AF65-F5344CB8AC3E}">
        <p14:creationId xmlns:p14="http://schemas.microsoft.com/office/powerpoint/2010/main" val="2419515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572" y="782967"/>
            <a:ext cx="744867" cy="2802867"/>
          </a:xfrm>
          <a:prstGeom prst="rect">
            <a:avLst/>
          </a:prstGeom>
        </p:spPr>
      </p:pic>
      <p:pic>
        <p:nvPicPr>
          <p:cNvPr id="4" name="object 4"/>
          <p:cNvPicPr/>
          <p:nvPr/>
        </p:nvPicPr>
        <p:blipFill>
          <a:blip r:embed="rId3" cstate="print"/>
          <a:stretch>
            <a:fillRect/>
          </a:stretch>
        </p:blipFill>
        <p:spPr>
          <a:xfrm>
            <a:off x="20432122" y="13088083"/>
            <a:ext cx="1954531" cy="594864"/>
          </a:xfrm>
          <a:prstGeom prst="rect">
            <a:avLst/>
          </a:prstGeom>
        </p:spPr>
      </p:pic>
      <p:sp>
        <p:nvSpPr>
          <p:cNvPr id="6" name="object 6"/>
          <p:cNvSpPr txBox="1">
            <a:spLocks noGrp="1"/>
          </p:cNvSpPr>
          <p:nvPr>
            <p:ph type="title"/>
          </p:nvPr>
        </p:nvSpPr>
        <p:spPr>
          <a:xfrm>
            <a:off x="673192" y="1317437"/>
            <a:ext cx="10014968" cy="1696191"/>
          </a:xfrm>
          <a:prstGeom prst="rect">
            <a:avLst/>
          </a:prstGeom>
        </p:spPr>
        <p:txBody>
          <a:bodyPr vert="horz" wrap="square" lIns="0" tIns="33867" rIns="0" bIns="0" rtlCol="0">
            <a:spAutoFit/>
          </a:bodyPr>
          <a:lstStyle/>
          <a:p>
            <a:pPr marL="33867">
              <a:spcBef>
                <a:spcPts val="267"/>
              </a:spcBef>
            </a:pPr>
            <a:r>
              <a:rPr lang="en-US" sz="5400" dirty="0"/>
              <a:t>Manager supervising the internship project:</a:t>
            </a:r>
            <a:endParaRPr sz="5400" dirty="0"/>
          </a:p>
        </p:txBody>
      </p:sp>
      <p:grpSp>
        <p:nvGrpSpPr>
          <p:cNvPr id="31" name="object 31"/>
          <p:cNvGrpSpPr/>
          <p:nvPr/>
        </p:nvGrpSpPr>
        <p:grpSpPr>
          <a:xfrm rot="5400000">
            <a:off x="5656854" y="6818616"/>
            <a:ext cx="13682947" cy="45719"/>
            <a:chOff x="2292962" y="1460175"/>
            <a:chExt cx="5800725" cy="31750"/>
          </a:xfrm>
        </p:grpSpPr>
        <p:sp>
          <p:nvSpPr>
            <p:cNvPr id="32" name="object 32"/>
            <p:cNvSpPr/>
            <p:nvPr/>
          </p:nvSpPr>
          <p:spPr>
            <a:xfrm>
              <a:off x="2316443" y="1475650"/>
              <a:ext cx="5753735" cy="635"/>
            </a:xfrm>
            <a:custGeom>
              <a:avLst/>
              <a:gdLst/>
              <a:ahLst/>
              <a:cxnLst/>
              <a:rect l="l" t="t" r="r" b="b"/>
              <a:pathLst>
                <a:path w="5753734" h="634">
                  <a:moveTo>
                    <a:pt x="0" y="0"/>
                  </a:moveTo>
                  <a:lnTo>
                    <a:pt x="2876756" y="0"/>
                  </a:lnTo>
                  <a:lnTo>
                    <a:pt x="2876756" y="599"/>
                  </a:lnTo>
                  <a:lnTo>
                    <a:pt x="5753513" y="599"/>
                  </a:lnTo>
                </a:path>
              </a:pathLst>
            </a:custGeom>
            <a:ln w="9524">
              <a:solidFill>
                <a:srgbClr val="FFD400"/>
              </a:solidFill>
            </a:ln>
          </p:spPr>
          <p:txBody>
            <a:bodyPr wrap="square" lIns="0" tIns="0" rIns="0" bIns="0" rtlCol="0"/>
            <a:lstStyle/>
            <a:p>
              <a:endParaRPr sz="4800"/>
            </a:p>
          </p:txBody>
        </p:sp>
        <p:sp>
          <p:nvSpPr>
            <p:cNvPr id="33" name="object 33"/>
            <p:cNvSpPr/>
            <p:nvPr/>
          </p:nvSpPr>
          <p:spPr>
            <a:xfrm>
              <a:off x="2297724" y="1464938"/>
              <a:ext cx="29845" cy="21590"/>
            </a:xfrm>
            <a:custGeom>
              <a:avLst/>
              <a:gdLst/>
              <a:ahLst/>
              <a:cxnLst/>
              <a:rect l="l" t="t" r="r" b="b"/>
              <a:pathLst>
                <a:path w="29844" h="21590">
                  <a:moveTo>
                    <a:pt x="29430" y="21423"/>
                  </a:moveTo>
                  <a:lnTo>
                    <a:pt x="0" y="10711"/>
                  </a:lnTo>
                  <a:lnTo>
                    <a:pt x="29430" y="0"/>
                  </a:lnTo>
                  <a:lnTo>
                    <a:pt x="18718" y="10711"/>
                  </a:lnTo>
                  <a:lnTo>
                    <a:pt x="29430" y="21423"/>
                  </a:lnTo>
                  <a:close/>
                </a:path>
              </a:pathLst>
            </a:custGeom>
            <a:solidFill>
              <a:srgbClr val="FFD400"/>
            </a:solidFill>
          </p:spPr>
          <p:txBody>
            <a:bodyPr wrap="square" lIns="0" tIns="0" rIns="0" bIns="0" rtlCol="0"/>
            <a:lstStyle/>
            <a:p>
              <a:endParaRPr sz="4800"/>
            </a:p>
          </p:txBody>
        </p:sp>
        <p:sp>
          <p:nvSpPr>
            <p:cNvPr id="34" name="object 34"/>
            <p:cNvSpPr/>
            <p:nvPr/>
          </p:nvSpPr>
          <p:spPr>
            <a:xfrm>
              <a:off x="2297724" y="1464938"/>
              <a:ext cx="29845" cy="21590"/>
            </a:xfrm>
            <a:custGeom>
              <a:avLst/>
              <a:gdLst/>
              <a:ahLst/>
              <a:cxnLst/>
              <a:rect l="l" t="t" r="r" b="b"/>
              <a:pathLst>
                <a:path w="29844" h="21590">
                  <a:moveTo>
                    <a:pt x="18718" y="10711"/>
                  </a:moveTo>
                  <a:lnTo>
                    <a:pt x="29430" y="0"/>
                  </a:lnTo>
                  <a:lnTo>
                    <a:pt x="0" y="10711"/>
                  </a:lnTo>
                  <a:lnTo>
                    <a:pt x="29430" y="21423"/>
                  </a:lnTo>
                  <a:lnTo>
                    <a:pt x="18718" y="10711"/>
                  </a:lnTo>
                  <a:close/>
                </a:path>
              </a:pathLst>
            </a:custGeom>
            <a:ln w="9524">
              <a:solidFill>
                <a:srgbClr val="FFD400"/>
              </a:solidFill>
            </a:ln>
          </p:spPr>
          <p:txBody>
            <a:bodyPr wrap="square" lIns="0" tIns="0" rIns="0" bIns="0" rtlCol="0"/>
            <a:lstStyle/>
            <a:p>
              <a:endParaRPr sz="4800"/>
            </a:p>
          </p:txBody>
        </p:sp>
        <p:sp>
          <p:nvSpPr>
            <p:cNvPr id="35" name="object 35"/>
            <p:cNvSpPr/>
            <p:nvPr/>
          </p:nvSpPr>
          <p:spPr>
            <a:xfrm>
              <a:off x="8059245" y="1465538"/>
              <a:ext cx="29845" cy="21590"/>
            </a:xfrm>
            <a:custGeom>
              <a:avLst/>
              <a:gdLst/>
              <a:ahLst/>
              <a:cxnLst/>
              <a:rect l="l" t="t" r="r" b="b"/>
              <a:pathLst>
                <a:path w="29845" h="21590">
                  <a:moveTo>
                    <a:pt x="0" y="21423"/>
                  </a:moveTo>
                  <a:lnTo>
                    <a:pt x="10711" y="10711"/>
                  </a:lnTo>
                  <a:lnTo>
                    <a:pt x="0" y="0"/>
                  </a:lnTo>
                  <a:lnTo>
                    <a:pt x="29429" y="10711"/>
                  </a:lnTo>
                  <a:lnTo>
                    <a:pt x="0" y="21423"/>
                  </a:lnTo>
                  <a:close/>
                </a:path>
              </a:pathLst>
            </a:custGeom>
            <a:solidFill>
              <a:srgbClr val="FFD400"/>
            </a:solidFill>
          </p:spPr>
          <p:txBody>
            <a:bodyPr wrap="square" lIns="0" tIns="0" rIns="0" bIns="0" rtlCol="0"/>
            <a:lstStyle/>
            <a:p>
              <a:endParaRPr sz="4800"/>
            </a:p>
          </p:txBody>
        </p:sp>
        <p:sp>
          <p:nvSpPr>
            <p:cNvPr id="36" name="object 36"/>
            <p:cNvSpPr/>
            <p:nvPr/>
          </p:nvSpPr>
          <p:spPr>
            <a:xfrm>
              <a:off x="8059245" y="1465538"/>
              <a:ext cx="29845" cy="21590"/>
            </a:xfrm>
            <a:custGeom>
              <a:avLst/>
              <a:gdLst/>
              <a:ahLst/>
              <a:cxnLst/>
              <a:rect l="l" t="t" r="r" b="b"/>
              <a:pathLst>
                <a:path w="29845" h="21590">
                  <a:moveTo>
                    <a:pt x="10711" y="10711"/>
                  </a:moveTo>
                  <a:lnTo>
                    <a:pt x="0" y="21423"/>
                  </a:lnTo>
                  <a:lnTo>
                    <a:pt x="29429" y="10711"/>
                  </a:lnTo>
                  <a:lnTo>
                    <a:pt x="0" y="0"/>
                  </a:lnTo>
                  <a:lnTo>
                    <a:pt x="10711" y="10711"/>
                  </a:lnTo>
                  <a:close/>
                </a:path>
              </a:pathLst>
            </a:custGeom>
            <a:ln w="9524">
              <a:solidFill>
                <a:srgbClr val="FFD400"/>
              </a:solidFill>
            </a:ln>
          </p:spPr>
          <p:txBody>
            <a:bodyPr wrap="square" lIns="0" tIns="0" rIns="0" bIns="0" rtlCol="0"/>
            <a:lstStyle/>
            <a:p>
              <a:endParaRPr sz="4800"/>
            </a:p>
          </p:txBody>
        </p:sp>
      </p:grpSp>
      <p:sp>
        <p:nvSpPr>
          <p:cNvPr id="37" name="object 37"/>
          <p:cNvSpPr txBox="1"/>
          <p:nvPr/>
        </p:nvSpPr>
        <p:spPr>
          <a:xfrm>
            <a:off x="1149473" y="3371053"/>
            <a:ext cx="10372796" cy="3804461"/>
          </a:xfrm>
          <a:prstGeom prst="rect">
            <a:avLst/>
          </a:prstGeom>
        </p:spPr>
        <p:txBody>
          <a:bodyPr vert="horz" wrap="square" lIns="0" tIns="33867" rIns="0" bIns="0" rtlCol="0">
            <a:spAutoFit/>
          </a:bodyPr>
          <a:lstStyle/>
          <a:p>
            <a:pPr marL="33867">
              <a:spcBef>
                <a:spcPts val="267"/>
              </a:spcBef>
            </a:pPr>
            <a:r>
              <a:rPr lang="en-US" sz="6000" dirty="0">
                <a:latin typeface="Trebuchet MS"/>
                <a:cs typeface="Trebuchet MS"/>
              </a:rPr>
              <a:t>Name: RAM KUMAR M</a:t>
            </a:r>
          </a:p>
          <a:p>
            <a:pPr marL="33867">
              <a:spcBef>
                <a:spcPts val="267"/>
              </a:spcBef>
            </a:pPr>
            <a:r>
              <a:rPr lang="en-US" sz="6000" dirty="0">
                <a:latin typeface="Trebuchet MS"/>
                <a:cs typeface="Trebuchet MS"/>
              </a:rPr>
              <a:t>Designation :MANAGER</a:t>
            </a:r>
          </a:p>
          <a:p>
            <a:pPr marL="33867">
              <a:spcBef>
                <a:spcPts val="267"/>
              </a:spcBef>
            </a:pPr>
            <a:r>
              <a:rPr lang="en-US" sz="6000" dirty="0">
                <a:latin typeface="Trebuchet MS"/>
                <a:cs typeface="Trebuchet MS"/>
              </a:rPr>
              <a:t>Email:</a:t>
            </a:r>
            <a:r>
              <a:rPr lang="en-IN" sz="6000" dirty="0"/>
              <a:t>ramkumar@edvedha.com </a:t>
            </a:r>
            <a:r>
              <a:rPr lang="en-US" sz="6000" dirty="0">
                <a:latin typeface="Trebuchet MS"/>
                <a:cs typeface="Trebuchet MS"/>
              </a:rPr>
              <a:t>Mobile No: </a:t>
            </a:r>
            <a:r>
              <a:rPr lang="en-IN" sz="6000" dirty="0"/>
              <a:t>8074820377</a:t>
            </a:r>
          </a:p>
        </p:txBody>
      </p:sp>
      <p:sp>
        <p:nvSpPr>
          <p:cNvPr id="41" name="TextBox 40">
            <a:extLst>
              <a:ext uri="{FF2B5EF4-FFF2-40B4-BE49-F238E27FC236}">
                <a16:creationId xmlns:a16="http://schemas.microsoft.com/office/drawing/2014/main" id="{71845A0A-583C-8620-CC33-DBE174E95736}"/>
              </a:ext>
            </a:extLst>
          </p:cNvPr>
          <p:cNvSpPr txBox="1"/>
          <p:nvPr/>
        </p:nvSpPr>
        <p:spPr>
          <a:xfrm>
            <a:off x="13107707" y="3585834"/>
            <a:ext cx="7667264" cy="1015663"/>
          </a:xfrm>
          <a:prstGeom prst="rect">
            <a:avLst/>
          </a:prstGeom>
          <a:noFill/>
        </p:spPr>
        <p:txBody>
          <a:bodyPr wrap="square">
            <a:spAutoFit/>
          </a:bodyPr>
          <a:lstStyle/>
          <a:p>
            <a:pPr marL="33867">
              <a:spcBef>
                <a:spcPts val="267"/>
              </a:spcBef>
            </a:pPr>
            <a:r>
              <a:rPr lang="en-US" sz="6000" dirty="0">
                <a:solidFill>
                  <a:srgbClr val="00B0F0"/>
                </a:solidFill>
                <a:latin typeface="Trebuchet MS"/>
                <a:cs typeface="Trebuchet MS"/>
              </a:rPr>
              <a:t>Faculty mentors </a:t>
            </a:r>
          </a:p>
        </p:txBody>
      </p:sp>
      <p:sp>
        <p:nvSpPr>
          <p:cNvPr id="49" name="TextBox 48">
            <a:extLst>
              <a:ext uri="{FF2B5EF4-FFF2-40B4-BE49-F238E27FC236}">
                <a16:creationId xmlns:a16="http://schemas.microsoft.com/office/drawing/2014/main" id="{E6548533-1BCB-4910-5763-3FE2008C8EAE}"/>
              </a:ext>
            </a:extLst>
          </p:cNvPr>
          <p:cNvSpPr txBox="1"/>
          <p:nvPr/>
        </p:nvSpPr>
        <p:spPr>
          <a:xfrm>
            <a:off x="6103752" y="12760873"/>
            <a:ext cx="14328370" cy="861774"/>
          </a:xfrm>
          <a:prstGeom prst="rect">
            <a:avLst/>
          </a:prstGeom>
          <a:noFill/>
        </p:spPr>
        <p:txBody>
          <a:bodyPr wrap="square">
            <a:spAutoFit/>
          </a:bodyPr>
          <a:lstStyle/>
          <a:p>
            <a:pPr marL="33867">
              <a:spcBef>
                <a:spcPts val="267"/>
              </a:spcBef>
            </a:pPr>
            <a:r>
              <a:rPr lang="en-US" sz="4800" dirty="0">
                <a:latin typeface="Trebuchet MS"/>
                <a:cs typeface="Trebuchet MS"/>
              </a:rPr>
              <a:t>INTERNSHIP DURATION: Jan To JULY</a:t>
            </a:r>
          </a:p>
        </p:txBody>
      </p:sp>
      <p:sp>
        <p:nvSpPr>
          <p:cNvPr id="51" name="TextBox 50">
            <a:extLst>
              <a:ext uri="{FF2B5EF4-FFF2-40B4-BE49-F238E27FC236}">
                <a16:creationId xmlns:a16="http://schemas.microsoft.com/office/drawing/2014/main" id="{34D0E3C6-F40F-D93D-B939-9F8C8CDDA712}"/>
              </a:ext>
            </a:extLst>
          </p:cNvPr>
          <p:cNvSpPr txBox="1"/>
          <p:nvPr/>
        </p:nvSpPr>
        <p:spPr>
          <a:xfrm>
            <a:off x="13501235" y="6121731"/>
            <a:ext cx="12435840" cy="1608133"/>
          </a:xfrm>
          <a:prstGeom prst="rect">
            <a:avLst/>
          </a:prstGeom>
          <a:noFill/>
        </p:spPr>
        <p:txBody>
          <a:bodyPr wrap="square">
            <a:spAutoFit/>
          </a:bodyPr>
          <a:lstStyle/>
          <a:p>
            <a:pPr marL="33867">
              <a:spcBef>
                <a:spcPts val="267"/>
              </a:spcBef>
            </a:pPr>
            <a:r>
              <a:rPr lang="en-US" sz="4800" dirty="0">
                <a:solidFill>
                  <a:srgbClr val="00B0F0"/>
                </a:solidFill>
                <a:latin typeface="Trebuchet MS"/>
                <a:cs typeface="Trebuchet MS"/>
              </a:rPr>
              <a:t>Name</a:t>
            </a:r>
            <a:r>
              <a:rPr lang="en-US" sz="4800" dirty="0">
                <a:latin typeface="Trebuchet MS"/>
                <a:cs typeface="Trebuchet MS"/>
              </a:rPr>
              <a:t>: Ms. Poonam Saini</a:t>
            </a:r>
          </a:p>
          <a:p>
            <a:pPr marL="33867">
              <a:spcBef>
                <a:spcPts val="267"/>
              </a:spcBef>
            </a:pPr>
            <a:r>
              <a:rPr lang="en-US" sz="4800" dirty="0">
                <a:latin typeface="Trebuchet MS"/>
                <a:cs typeface="Trebuchet MS"/>
              </a:rPr>
              <a:t> </a:t>
            </a:r>
            <a:r>
              <a:rPr lang="en-US" sz="4800" dirty="0">
                <a:solidFill>
                  <a:srgbClr val="00B0F0"/>
                </a:solidFill>
                <a:latin typeface="Trebuchet MS"/>
                <a:cs typeface="Trebuchet MS"/>
              </a:rPr>
              <a:t>Designation</a:t>
            </a:r>
            <a:r>
              <a:rPr lang="en-US" sz="4800" dirty="0">
                <a:latin typeface="Trebuchet MS"/>
                <a:cs typeface="Trebuchet MS"/>
              </a:rPr>
              <a:t> :PROFESSOR</a:t>
            </a:r>
          </a:p>
        </p:txBody>
      </p:sp>
      <p:pic>
        <p:nvPicPr>
          <p:cNvPr id="1026" name="Picture 2" descr="shubham sharma - Career counselor ...">
            <a:extLst>
              <a:ext uri="{FF2B5EF4-FFF2-40B4-BE49-F238E27FC236}">
                <a16:creationId xmlns:a16="http://schemas.microsoft.com/office/drawing/2014/main" id="{5B1C0008-7274-5659-4A3C-EA3289F6C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3932" y="11235"/>
            <a:ext cx="4286250" cy="1066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EE32BDB-6C27-F689-2D29-E54155DE1B3A}"/>
              </a:ext>
            </a:extLst>
          </p:cNvPr>
          <p:cNvSpPr txBox="1"/>
          <p:nvPr/>
        </p:nvSpPr>
        <p:spPr>
          <a:xfrm>
            <a:off x="1149473" y="9922203"/>
            <a:ext cx="8928811" cy="646331"/>
          </a:xfrm>
          <a:prstGeom prst="rect">
            <a:avLst/>
          </a:prstGeom>
          <a:noFill/>
        </p:spPr>
        <p:txBody>
          <a:bodyPr wrap="square" rtlCol="0">
            <a:spAutoFit/>
          </a:bodyPr>
          <a:lstStyle/>
          <a:p>
            <a:r>
              <a:rPr lang="en-US" sz="3600" b="1" dirty="0"/>
              <a:t>ORGANIZATION: </a:t>
            </a:r>
            <a:r>
              <a:rPr lang="en-US" sz="3600" b="1" dirty="0" err="1"/>
              <a:t>EdVedha</a:t>
            </a:r>
            <a:r>
              <a:rPr lang="en-US" sz="3600" b="1" dirty="0"/>
              <a:t> private Limited </a:t>
            </a:r>
            <a:endParaRPr lang="en-IN" sz="36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3">
    <p:bg>
      <p:bgPr>
        <a:solidFill>
          <a:srgbClr val="E6DCC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24387048" cy="13716000"/>
          </a:xfrm>
          <a:prstGeom prst="rect">
            <a:avLst/>
          </a:prstGeom>
        </p:spPr>
      </p:pic>
      <p:sp>
        <p:nvSpPr>
          <p:cNvPr id="3" name="Shape 0"/>
          <p:cNvSpPr/>
          <p:nvPr/>
        </p:nvSpPr>
        <p:spPr>
          <a:xfrm>
            <a:off x="23370921" y="10515600"/>
            <a:ext cx="1016127" cy="3200400"/>
          </a:xfrm>
          <a:prstGeom prst="rect">
            <a:avLst/>
          </a:prstGeom>
          <a:noFill/>
          <a:ln/>
        </p:spPr>
        <p:txBody>
          <a:bodyPr/>
          <a:lstStyle/>
          <a:p>
            <a:endParaRPr lang="en-IN"/>
          </a:p>
        </p:txBody>
      </p:sp>
      <p:sp>
        <p:nvSpPr>
          <p:cNvPr id="5" name="Shape 1"/>
          <p:cNvSpPr/>
          <p:nvPr/>
        </p:nvSpPr>
        <p:spPr>
          <a:xfrm>
            <a:off x="3391324" y="3263900"/>
            <a:ext cx="7874984" cy="2197100"/>
          </a:xfrm>
          <a:prstGeom prst="rect">
            <a:avLst/>
          </a:prstGeom>
          <a:noFill/>
          <a:ln/>
        </p:spPr>
        <p:txBody>
          <a:bodyPr/>
          <a:lstStyle/>
          <a:p>
            <a:endParaRPr lang="en-IN"/>
          </a:p>
        </p:txBody>
      </p:sp>
      <p:sp>
        <p:nvSpPr>
          <p:cNvPr id="6" name="Shape 2"/>
          <p:cNvSpPr/>
          <p:nvPr/>
        </p:nvSpPr>
        <p:spPr>
          <a:xfrm>
            <a:off x="4420152" y="3263900"/>
            <a:ext cx="5817327" cy="1727200"/>
          </a:xfrm>
          <a:prstGeom prst="rect">
            <a:avLst/>
          </a:prstGeom>
          <a:noFill/>
          <a:ln/>
        </p:spPr>
        <p:txBody>
          <a:bodyPr/>
          <a:lstStyle/>
          <a:p>
            <a:endParaRPr lang="en-IN"/>
          </a:p>
        </p:txBody>
      </p:sp>
      <p:sp>
        <p:nvSpPr>
          <p:cNvPr id="7" name="Text 3"/>
          <p:cNvSpPr/>
          <p:nvPr/>
        </p:nvSpPr>
        <p:spPr>
          <a:xfrm>
            <a:off x="1534584" y="3887265"/>
            <a:ext cx="18833227" cy="3886678"/>
          </a:xfrm>
          <a:prstGeom prst="rect">
            <a:avLst/>
          </a:prstGeom>
          <a:noFill/>
          <a:ln/>
        </p:spPr>
        <p:txBody>
          <a:bodyPr wrap="square" lIns="0" tIns="0" rIns="0" bIns="0" rtlCol="0" anchor="t"/>
          <a:lstStyle/>
          <a:p>
            <a:pPr marL="457200" rtl="0">
              <a:spcBef>
                <a:spcPts val="300"/>
              </a:spcBef>
              <a:spcAft>
                <a:spcPts val="300"/>
              </a:spcAft>
              <a:buNone/>
            </a:pPr>
            <a:r>
              <a:rPr lang="en-US" sz="4800" b="0" i="0" u="none" strike="noStrike" dirty="0">
                <a:solidFill>
                  <a:srgbClr val="09090B"/>
                </a:solidFill>
                <a:effectLst/>
                <a:latin typeface="Georgia" panose="02040502050405020303" pitchFamily="18" charset="0"/>
              </a:rPr>
              <a:t>Students often find it difficult to navigate the complex world of student loans, repayment options, and financial aid, leading to confusion and anxiety about their future debt. An app that simplifies this information and offers personalized guidance could greatly assist them.</a:t>
            </a:r>
            <a:endParaRPr lang="en-US" sz="9600" b="0" dirty="0">
              <a:effectLst/>
            </a:endParaRPr>
          </a:p>
        </p:txBody>
      </p:sp>
      <p:sp>
        <p:nvSpPr>
          <p:cNvPr id="8" name="Shape 4"/>
          <p:cNvSpPr/>
          <p:nvPr/>
        </p:nvSpPr>
        <p:spPr>
          <a:xfrm>
            <a:off x="3391324" y="4991100"/>
            <a:ext cx="7874984" cy="469900"/>
          </a:xfrm>
          <a:prstGeom prst="rect">
            <a:avLst/>
          </a:prstGeom>
          <a:noFill/>
          <a:ln/>
        </p:spPr>
        <p:txBody>
          <a:bodyPr/>
          <a:lstStyle/>
          <a:p>
            <a:endParaRPr lang="en-IN"/>
          </a:p>
        </p:txBody>
      </p:sp>
      <p:sp>
        <p:nvSpPr>
          <p:cNvPr id="9" name="Text 5"/>
          <p:cNvSpPr/>
          <p:nvPr/>
        </p:nvSpPr>
        <p:spPr>
          <a:xfrm>
            <a:off x="1789265" y="2252881"/>
            <a:ext cx="18177758" cy="1437839"/>
          </a:xfrm>
          <a:prstGeom prst="rect">
            <a:avLst/>
          </a:prstGeom>
          <a:noFill/>
          <a:ln/>
        </p:spPr>
        <p:txBody>
          <a:bodyPr wrap="square" lIns="0" tIns="0" rIns="0" bIns="0" rtlCol="0" anchor="t"/>
          <a:lstStyle/>
          <a:p>
            <a:pPr rtl="0" fontAlgn="base">
              <a:spcBef>
                <a:spcPts val="300"/>
              </a:spcBef>
              <a:spcAft>
                <a:spcPts val="300"/>
              </a:spcAft>
              <a:buFont typeface="Arial" panose="020B0604020202020204" pitchFamily="34" charset="0"/>
              <a:buChar char="•"/>
            </a:pPr>
            <a:r>
              <a:rPr lang="en-US" sz="4400" b="0" i="0" u="none" strike="noStrike" dirty="0">
                <a:solidFill>
                  <a:srgbClr val="09090B"/>
                </a:solidFill>
                <a:effectLst/>
                <a:latin typeface="Georgia" panose="02040502050405020303" pitchFamily="18" charset="0"/>
              </a:rPr>
              <a:t>User Type: Students Feeling Overwhelmed by Student Loan Information</a:t>
            </a:r>
            <a:endParaRPr lang="en-US" sz="4400" b="0" i="0" u="none" strike="noStrike" dirty="0">
              <a:solidFill>
                <a:srgbClr val="000000"/>
              </a:solidFill>
              <a:effectLst/>
              <a:latin typeface="Georgia" panose="02040502050405020303" pitchFamily="18" charset="0"/>
            </a:endParaRPr>
          </a:p>
          <a:p>
            <a:pPr>
              <a:buNone/>
            </a:pPr>
            <a:br>
              <a:rPr lang="en-US" sz="4400" dirty="0"/>
            </a:br>
            <a:endParaRPr lang="en-US" sz="4400" dirty="0"/>
          </a:p>
        </p:txBody>
      </p:sp>
      <p:sp>
        <p:nvSpPr>
          <p:cNvPr id="10" name="Shape 6"/>
          <p:cNvSpPr/>
          <p:nvPr/>
        </p:nvSpPr>
        <p:spPr>
          <a:xfrm>
            <a:off x="3391324" y="6985000"/>
            <a:ext cx="7874984" cy="2197100"/>
          </a:xfrm>
          <a:prstGeom prst="rect">
            <a:avLst/>
          </a:prstGeom>
          <a:noFill/>
          <a:ln/>
        </p:spPr>
        <p:txBody>
          <a:bodyPr/>
          <a:lstStyle/>
          <a:p>
            <a:endParaRPr lang="en-IN"/>
          </a:p>
        </p:txBody>
      </p:sp>
      <p:sp>
        <p:nvSpPr>
          <p:cNvPr id="11" name="Shape 7"/>
          <p:cNvSpPr/>
          <p:nvPr/>
        </p:nvSpPr>
        <p:spPr>
          <a:xfrm>
            <a:off x="4223278" y="6985000"/>
            <a:ext cx="6211076" cy="1727200"/>
          </a:xfrm>
          <a:prstGeom prst="rect">
            <a:avLst/>
          </a:prstGeom>
          <a:noFill/>
          <a:ln/>
        </p:spPr>
        <p:txBody>
          <a:bodyPr/>
          <a:lstStyle/>
          <a:p>
            <a:endParaRPr lang="en-IN"/>
          </a:p>
        </p:txBody>
      </p:sp>
      <p:sp>
        <p:nvSpPr>
          <p:cNvPr id="13" name="Shape 9"/>
          <p:cNvSpPr/>
          <p:nvPr/>
        </p:nvSpPr>
        <p:spPr>
          <a:xfrm>
            <a:off x="3391324" y="8712200"/>
            <a:ext cx="7874984" cy="469900"/>
          </a:xfrm>
          <a:prstGeom prst="rect">
            <a:avLst/>
          </a:prstGeom>
          <a:noFill/>
          <a:ln/>
        </p:spPr>
        <p:txBody>
          <a:bodyPr/>
          <a:lstStyle/>
          <a:p>
            <a:endParaRPr lang="en-IN"/>
          </a:p>
        </p:txBody>
      </p:sp>
      <p:sp>
        <p:nvSpPr>
          <p:cNvPr id="14" name="Text 10"/>
          <p:cNvSpPr/>
          <p:nvPr/>
        </p:nvSpPr>
        <p:spPr>
          <a:xfrm>
            <a:off x="3323582" y="8712200"/>
            <a:ext cx="8010468" cy="605367"/>
          </a:xfrm>
          <a:prstGeom prst="rect">
            <a:avLst/>
          </a:prstGeom>
          <a:noFill/>
          <a:ln/>
        </p:spPr>
        <p:txBody>
          <a:bodyPr wrap="square" lIns="0" tIns="0" rIns="0" bIns="0" rtlCol="0" anchor="t"/>
          <a:lstStyle/>
          <a:p>
            <a:pPr algn="ctr">
              <a:spcAft>
                <a:spcPts val="4000"/>
              </a:spcAft>
            </a:pPr>
            <a:endParaRPr lang="en-US" sz="3200" dirty="0"/>
          </a:p>
        </p:txBody>
      </p:sp>
      <p:sp>
        <p:nvSpPr>
          <p:cNvPr id="15" name="Shape 11"/>
          <p:cNvSpPr/>
          <p:nvPr/>
        </p:nvSpPr>
        <p:spPr>
          <a:xfrm>
            <a:off x="13552594" y="3263900"/>
            <a:ext cx="7874984" cy="2197100"/>
          </a:xfrm>
          <a:prstGeom prst="rect">
            <a:avLst/>
          </a:prstGeom>
          <a:noFill/>
          <a:ln/>
        </p:spPr>
        <p:txBody>
          <a:bodyPr/>
          <a:lstStyle/>
          <a:p>
            <a:endParaRPr lang="en-IN"/>
          </a:p>
        </p:txBody>
      </p:sp>
      <p:sp>
        <p:nvSpPr>
          <p:cNvPr id="16" name="Shape 12"/>
          <p:cNvSpPr/>
          <p:nvPr/>
        </p:nvSpPr>
        <p:spPr>
          <a:xfrm>
            <a:off x="16048456" y="3263900"/>
            <a:ext cx="2883260" cy="1727200"/>
          </a:xfrm>
          <a:prstGeom prst="rect">
            <a:avLst/>
          </a:prstGeom>
          <a:noFill/>
          <a:ln/>
        </p:spPr>
        <p:txBody>
          <a:bodyPr/>
          <a:lstStyle/>
          <a:p>
            <a:endParaRPr lang="en-IN"/>
          </a:p>
        </p:txBody>
      </p:sp>
      <p:sp>
        <p:nvSpPr>
          <p:cNvPr id="18" name="Shape 14"/>
          <p:cNvSpPr/>
          <p:nvPr/>
        </p:nvSpPr>
        <p:spPr>
          <a:xfrm>
            <a:off x="13552594" y="4991100"/>
            <a:ext cx="7874984" cy="469900"/>
          </a:xfrm>
          <a:prstGeom prst="rect">
            <a:avLst/>
          </a:prstGeom>
          <a:noFill/>
          <a:ln/>
        </p:spPr>
        <p:txBody>
          <a:bodyPr/>
          <a:lstStyle/>
          <a:p>
            <a:endParaRPr lang="en-IN"/>
          </a:p>
        </p:txBody>
      </p:sp>
      <p:sp>
        <p:nvSpPr>
          <p:cNvPr id="20" name="Shape 16"/>
          <p:cNvSpPr/>
          <p:nvPr/>
        </p:nvSpPr>
        <p:spPr>
          <a:xfrm>
            <a:off x="13552594" y="6985000"/>
            <a:ext cx="7874984" cy="2197100"/>
          </a:xfrm>
          <a:prstGeom prst="rect">
            <a:avLst/>
          </a:prstGeom>
          <a:noFill/>
          <a:ln/>
        </p:spPr>
        <p:txBody>
          <a:bodyPr/>
          <a:lstStyle/>
          <a:p>
            <a:endParaRPr lang="en-IN"/>
          </a:p>
        </p:txBody>
      </p:sp>
      <p:sp>
        <p:nvSpPr>
          <p:cNvPr id="21" name="Shape 17"/>
          <p:cNvSpPr/>
          <p:nvPr/>
        </p:nvSpPr>
        <p:spPr>
          <a:xfrm>
            <a:off x="15343518" y="6985000"/>
            <a:ext cx="4293137" cy="1727200"/>
          </a:xfrm>
          <a:prstGeom prst="rect">
            <a:avLst/>
          </a:prstGeom>
          <a:noFill/>
          <a:ln/>
        </p:spPr>
        <p:txBody>
          <a:bodyPr/>
          <a:lstStyle/>
          <a:p>
            <a:endParaRPr lang="en-IN"/>
          </a:p>
        </p:txBody>
      </p:sp>
      <p:sp>
        <p:nvSpPr>
          <p:cNvPr id="23" name="Shape 19"/>
          <p:cNvSpPr/>
          <p:nvPr/>
        </p:nvSpPr>
        <p:spPr>
          <a:xfrm>
            <a:off x="13552594" y="8712200"/>
            <a:ext cx="7874984" cy="469900"/>
          </a:xfrm>
          <a:prstGeom prst="rect">
            <a:avLst/>
          </a:prstGeom>
          <a:noFill/>
          <a:ln/>
        </p:spPr>
        <p:txBody>
          <a:bodyPr/>
          <a:lstStyle/>
          <a:p>
            <a:endParaRPr lang="en-IN"/>
          </a:p>
        </p:txBody>
      </p:sp>
      <p:pic>
        <p:nvPicPr>
          <p:cNvPr id="25" name="Image 2" descr="preencoded.png"/>
          <p:cNvPicPr>
            <a:picLocks noChangeAspect="1"/>
          </p:cNvPicPr>
          <p:nvPr/>
        </p:nvPicPr>
        <p:blipFill>
          <a:blip r:embed="rId4"/>
          <a:stretch>
            <a:fillRect/>
          </a:stretch>
        </p:blipFill>
        <p:spPr>
          <a:xfrm>
            <a:off x="9792924" y="7569200"/>
            <a:ext cx="6503213" cy="6146800"/>
          </a:xfrm>
          <a:prstGeom prst="rect">
            <a:avLst/>
          </a:prstGeom>
        </p:spPr>
      </p:pic>
      <p:sp>
        <p:nvSpPr>
          <p:cNvPr id="17" name="TextBox 16">
            <a:extLst>
              <a:ext uri="{FF2B5EF4-FFF2-40B4-BE49-F238E27FC236}">
                <a16:creationId xmlns:a16="http://schemas.microsoft.com/office/drawing/2014/main" id="{E7AAB1B0-C250-8343-C2D4-583CE78A5995}"/>
              </a:ext>
            </a:extLst>
          </p:cNvPr>
          <p:cNvSpPr txBox="1"/>
          <p:nvPr/>
        </p:nvSpPr>
        <p:spPr>
          <a:xfrm>
            <a:off x="1685365" y="1076473"/>
            <a:ext cx="12313920" cy="584775"/>
          </a:xfrm>
          <a:prstGeom prst="rect">
            <a:avLst/>
          </a:prstGeom>
          <a:noFill/>
        </p:spPr>
        <p:txBody>
          <a:bodyPr wrap="square">
            <a:spAutoFit/>
          </a:bodyPr>
          <a:lstStyle/>
          <a:p>
            <a:r>
              <a:rPr lang="en-IN" sz="3200" b="1" i="1" u="none" strike="noStrike" dirty="0">
                <a:solidFill>
                  <a:srgbClr val="000000"/>
                </a:solidFill>
                <a:effectLst/>
                <a:latin typeface="Poppins" panose="00000500000000000000" pitchFamily="2" charset="0"/>
              </a:rPr>
              <a:t>problem statement :</a:t>
            </a:r>
            <a:endParaRPr lang="en-IN" sz="3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8AE05-3DE1-5EC5-8E1F-353E0800183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9B0B2C6-AF0B-0690-490F-2B7B14B5767E}"/>
              </a:ext>
            </a:extLst>
          </p:cNvPr>
          <p:cNvPicPr>
            <a:picLocks noChangeAspect="1"/>
          </p:cNvPicPr>
          <p:nvPr/>
        </p:nvPicPr>
        <p:blipFill>
          <a:blip r:embed="rId3"/>
          <a:stretch>
            <a:fillRect/>
          </a:stretch>
        </p:blipFill>
        <p:spPr>
          <a:xfrm>
            <a:off x="0" y="-126564"/>
            <a:ext cx="24387048" cy="13842564"/>
          </a:xfrm>
          <a:prstGeom prst="rect">
            <a:avLst/>
          </a:prstGeom>
        </p:spPr>
      </p:pic>
      <p:sp>
        <p:nvSpPr>
          <p:cNvPr id="3" name="Shape 0">
            <a:extLst>
              <a:ext uri="{FF2B5EF4-FFF2-40B4-BE49-F238E27FC236}">
                <a16:creationId xmlns:a16="http://schemas.microsoft.com/office/drawing/2014/main" id="{457CD3F9-F993-6074-4A49-2C3FF7CBA295}"/>
              </a:ext>
            </a:extLst>
          </p:cNvPr>
          <p:cNvSpPr/>
          <p:nvPr/>
        </p:nvSpPr>
        <p:spPr>
          <a:xfrm>
            <a:off x="23370921" y="10515600"/>
            <a:ext cx="1016127" cy="3200400"/>
          </a:xfrm>
          <a:prstGeom prst="rect">
            <a:avLst/>
          </a:prstGeom>
          <a:noFill/>
          <a:ln/>
        </p:spPr>
        <p:txBody>
          <a:bodyPr/>
          <a:lstStyle/>
          <a:p>
            <a:endParaRPr lang="en-IN"/>
          </a:p>
        </p:txBody>
      </p:sp>
      <p:sp>
        <p:nvSpPr>
          <p:cNvPr id="5" name="Shape 1">
            <a:extLst>
              <a:ext uri="{FF2B5EF4-FFF2-40B4-BE49-F238E27FC236}">
                <a16:creationId xmlns:a16="http://schemas.microsoft.com/office/drawing/2014/main" id="{31C356B7-9A28-AD6A-6A1E-33FDC7E50428}"/>
              </a:ext>
            </a:extLst>
          </p:cNvPr>
          <p:cNvSpPr/>
          <p:nvPr/>
        </p:nvSpPr>
        <p:spPr>
          <a:xfrm>
            <a:off x="3391324" y="3263900"/>
            <a:ext cx="7874984" cy="2197100"/>
          </a:xfrm>
          <a:prstGeom prst="rect">
            <a:avLst/>
          </a:prstGeom>
          <a:noFill/>
          <a:ln/>
        </p:spPr>
        <p:txBody>
          <a:bodyPr/>
          <a:lstStyle/>
          <a:p>
            <a:endParaRPr lang="en-IN"/>
          </a:p>
        </p:txBody>
      </p:sp>
      <p:sp>
        <p:nvSpPr>
          <p:cNvPr id="6" name="Shape 2">
            <a:extLst>
              <a:ext uri="{FF2B5EF4-FFF2-40B4-BE49-F238E27FC236}">
                <a16:creationId xmlns:a16="http://schemas.microsoft.com/office/drawing/2014/main" id="{568EE539-6F45-5EFF-42DC-8E527E69F19A}"/>
              </a:ext>
            </a:extLst>
          </p:cNvPr>
          <p:cNvSpPr/>
          <p:nvPr/>
        </p:nvSpPr>
        <p:spPr>
          <a:xfrm>
            <a:off x="4420152" y="3263900"/>
            <a:ext cx="5817327" cy="1727200"/>
          </a:xfrm>
          <a:prstGeom prst="rect">
            <a:avLst/>
          </a:prstGeom>
          <a:noFill/>
          <a:ln/>
        </p:spPr>
        <p:txBody>
          <a:bodyPr/>
          <a:lstStyle/>
          <a:p>
            <a:endParaRPr lang="en-IN"/>
          </a:p>
        </p:txBody>
      </p:sp>
      <p:sp>
        <p:nvSpPr>
          <p:cNvPr id="8" name="Shape 4">
            <a:extLst>
              <a:ext uri="{FF2B5EF4-FFF2-40B4-BE49-F238E27FC236}">
                <a16:creationId xmlns:a16="http://schemas.microsoft.com/office/drawing/2014/main" id="{16E130BB-6434-F2E6-07EE-EB2897615BD6}"/>
              </a:ext>
            </a:extLst>
          </p:cNvPr>
          <p:cNvSpPr/>
          <p:nvPr/>
        </p:nvSpPr>
        <p:spPr>
          <a:xfrm>
            <a:off x="3391324" y="4991100"/>
            <a:ext cx="7874984" cy="469900"/>
          </a:xfrm>
          <a:prstGeom prst="rect">
            <a:avLst/>
          </a:prstGeom>
          <a:noFill/>
          <a:ln/>
        </p:spPr>
        <p:txBody>
          <a:bodyPr/>
          <a:lstStyle/>
          <a:p>
            <a:endParaRPr lang="en-IN"/>
          </a:p>
        </p:txBody>
      </p:sp>
      <p:sp>
        <p:nvSpPr>
          <p:cNvPr id="10" name="Shape 6">
            <a:extLst>
              <a:ext uri="{FF2B5EF4-FFF2-40B4-BE49-F238E27FC236}">
                <a16:creationId xmlns:a16="http://schemas.microsoft.com/office/drawing/2014/main" id="{99441E11-2D59-C4EA-5E30-18A2FCA2D597}"/>
              </a:ext>
            </a:extLst>
          </p:cNvPr>
          <p:cNvSpPr/>
          <p:nvPr/>
        </p:nvSpPr>
        <p:spPr>
          <a:xfrm>
            <a:off x="3391324" y="6985000"/>
            <a:ext cx="7874984" cy="2197100"/>
          </a:xfrm>
          <a:prstGeom prst="rect">
            <a:avLst/>
          </a:prstGeom>
          <a:noFill/>
          <a:ln/>
        </p:spPr>
        <p:txBody>
          <a:bodyPr/>
          <a:lstStyle/>
          <a:p>
            <a:endParaRPr lang="en-IN"/>
          </a:p>
        </p:txBody>
      </p:sp>
      <p:sp>
        <p:nvSpPr>
          <p:cNvPr id="11" name="Shape 7">
            <a:extLst>
              <a:ext uri="{FF2B5EF4-FFF2-40B4-BE49-F238E27FC236}">
                <a16:creationId xmlns:a16="http://schemas.microsoft.com/office/drawing/2014/main" id="{28A68500-9B45-FFDC-ACBC-FB07EE463D8D}"/>
              </a:ext>
            </a:extLst>
          </p:cNvPr>
          <p:cNvSpPr/>
          <p:nvPr/>
        </p:nvSpPr>
        <p:spPr>
          <a:xfrm>
            <a:off x="4223278" y="6985000"/>
            <a:ext cx="6211076" cy="1727200"/>
          </a:xfrm>
          <a:prstGeom prst="rect">
            <a:avLst/>
          </a:prstGeom>
          <a:noFill/>
          <a:ln/>
        </p:spPr>
        <p:txBody>
          <a:bodyPr/>
          <a:lstStyle/>
          <a:p>
            <a:endParaRPr lang="en-IN"/>
          </a:p>
        </p:txBody>
      </p:sp>
      <p:sp>
        <p:nvSpPr>
          <p:cNvPr id="13" name="Shape 9">
            <a:extLst>
              <a:ext uri="{FF2B5EF4-FFF2-40B4-BE49-F238E27FC236}">
                <a16:creationId xmlns:a16="http://schemas.microsoft.com/office/drawing/2014/main" id="{85F5ACED-38E9-5751-64DB-62E2EC885D26}"/>
              </a:ext>
            </a:extLst>
          </p:cNvPr>
          <p:cNvSpPr/>
          <p:nvPr/>
        </p:nvSpPr>
        <p:spPr>
          <a:xfrm>
            <a:off x="3391324" y="8712200"/>
            <a:ext cx="7874984" cy="469900"/>
          </a:xfrm>
          <a:prstGeom prst="rect">
            <a:avLst/>
          </a:prstGeom>
          <a:noFill/>
          <a:ln/>
        </p:spPr>
        <p:txBody>
          <a:bodyPr/>
          <a:lstStyle/>
          <a:p>
            <a:endParaRPr lang="en-IN"/>
          </a:p>
        </p:txBody>
      </p:sp>
      <p:sp>
        <p:nvSpPr>
          <p:cNvPr id="14" name="Text 10">
            <a:extLst>
              <a:ext uri="{FF2B5EF4-FFF2-40B4-BE49-F238E27FC236}">
                <a16:creationId xmlns:a16="http://schemas.microsoft.com/office/drawing/2014/main" id="{70AD29C4-7EA5-E3C3-4B7F-28926B30C80D}"/>
              </a:ext>
            </a:extLst>
          </p:cNvPr>
          <p:cNvSpPr/>
          <p:nvPr/>
        </p:nvSpPr>
        <p:spPr>
          <a:xfrm>
            <a:off x="3323582" y="8712200"/>
            <a:ext cx="8010468" cy="605367"/>
          </a:xfrm>
          <a:prstGeom prst="rect">
            <a:avLst/>
          </a:prstGeom>
          <a:noFill/>
          <a:ln/>
        </p:spPr>
        <p:txBody>
          <a:bodyPr wrap="square" lIns="0" tIns="0" rIns="0" bIns="0" rtlCol="0" anchor="t"/>
          <a:lstStyle/>
          <a:p>
            <a:pPr algn="ctr">
              <a:spcAft>
                <a:spcPts val="4000"/>
              </a:spcAft>
            </a:pPr>
            <a:endParaRPr lang="en-US" sz="3200" dirty="0"/>
          </a:p>
        </p:txBody>
      </p:sp>
      <p:sp>
        <p:nvSpPr>
          <p:cNvPr id="15" name="Shape 11">
            <a:extLst>
              <a:ext uri="{FF2B5EF4-FFF2-40B4-BE49-F238E27FC236}">
                <a16:creationId xmlns:a16="http://schemas.microsoft.com/office/drawing/2014/main" id="{CF705E5D-3AFF-0654-3A66-6920BAEE41DF}"/>
              </a:ext>
            </a:extLst>
          </p:cNvPr>
          <p:cNvSpPr/>
          <p:nvPr/>
        </p:nvSpPr>
        <p:spPr>
          <a:xfrm>
            <a:off x="13552594" y="3263900"/>
            <a:ext cx="7874984" cy="2197100"/>
          </a:xfrm>
          <a:prstGeom prst="rect">
            <a:avLst/>
          </a:prstGeom>
          <a:noFill/>
          <a:ln/>
        </p:spPr>
        <p:txBody>
          <a:bodyPr/>
          <a:lstStyle/>
          <a:p>
            <a:endParaRPr lang="en-IN"/>
          </a:p>
        </p:txBody>
      </p:sp>
      <p:sp>
        <p:nvSpPr>
          <p:cNvPr id="16" name="Shape 12">
            <a:extLst>
              <a:ext uri="{FF2B5EF4-FFF2-40B4-BE49-F238E27FC236}">
                <a16:creationId xmlns:a16="http://schemas.microsoft.com/office/drawing/2014/main" id="{BE9B7D76-38E7-C8F2-AFFE-22344C72228F}"/>
              </a:ext>
            </a:extLst>
          </p:cNvPr>
          <p:cNvSpPr/>
          <p:nvPr/>
        </p:nvSpPr>
        <p:spPr>
          <a:xfrm>
            <a:off x="16048456" y="3263900"/>
            <a:ext cx="2883260" cy="1727200"/>
          </a:xfrm>
          <a:prstGeom prst="rect">
            <a:avLst/>
          </a:prstGeom>
          <a:noFill/>
          <a:ln/>
        </p:spPr>
        <p:txBody>
          <a:bodyPr/>
          <a:lstStyle/>
          <a:p>
            <a:endParaRPr lang="en-IN"/>
          </a:p>
        </p:txBody>
      </p:sp>
      <p:sp>
        <p:nvSpPr>
          <p:cNvPr id="18" name="Shape 14">
            <a:extLst>
              <a:ext uri="{FF2B5EF4-FFF2-40B4-BE49-F238E27FC236}">
                <a16:creationId xmlns:a16="http://schemas.microsoft.com/office/drawing/2014/main" id="{94D8B378-FD9D-B381-A37A-74333D10E122}"/>
              </a:ext>
            </a:extLst>
          </p:cNvPr>
          <p:cNvSpPr/>
          <p:nvPr/>
        </p:nvSpPr>
        <p:spPr>
          <a:xfrm>
            <a:off x="13552594" y="4991100"/>
            <a:ext cx="7874984" cy="469900"/>
          </a:xfrm>
          <a:prstGeom prst="rect">
            <a:avLst/>
          </a:prstGeom>
          <a:noFill/>
          <a:ln/>
        </p:spPr>
        <p:txBody>
          <a:bodyPr/>
          <a:lstStyle/>
          <a:p>
            <a:endParaRPr lang="en-IN"/>
          </a:p>
        </p:txBody>
      </p:sp>
      <p:sp>
        <p:nvSpPr>
          <p:cNvPr id="20" name="Shape 16">
            <a:extLst>
              <a:ext uri="{FF2B5EF4-FFF2-40B4-BE49-F238E27FC236}">
                <a16:creationId xmlns:a16="http://schemas.microsoft.com/office/drawing/2014/main" id="{39ABED8C-EE93-B933-AF13-B2A6857DEA23}"/>
              </a:ext>
            </a:extLst>
          </p:cNvPr>
          <p:cNvSpPr/>
          <p:nvPr/>
        </p:nvSpPr>
        <p:spPr>
          <a:xfrm>
            <a:off x="13552594" y="6985000"/>
            <a:ext cx="7874984" cy="2197100"/>
          </a:xfrm>
          <a:prstGeom prst="rect">
            <a:avLst/>
          </a:prstGeom>
          <a:noFill/>
          <a:ln/>
        </p:spPr>
        <p:txBody>
          <a:bodyPr/>
          <a:lstStyle/>
          <a:p>
            <a:endParaRPr lang="en-IN"/>
          </a:p>
        </p:txBody>
      </p:sp>
      <p:sp>
        <p:nvSpPr>
          <p:cNvPr id="21" name="Shape 17">
            <a:extLst>
              <a:ext uri="{FF2B5EF4-FFF2-40B4-BE49-F238E27FC236}">
                <a16:creationId xmlns:a16="http://schemas.microsoft.com/office/drawing/2014/main" id="{A0642B4F-BFD2-4873-173F-9F333217EAEF}"/>
              </a:ext>
            </a:extLst>
          </p:cNvPr>
          <p:cNvSpPr/>
          <p:nvPr/>
        </p:nvSpPr>
        <p:spPr>
          <a:xfrm>
            <a:off x="15343518" y="6985000"/>
            <a:ext cx="4293137" cy="1727200"/>
          </a:xfrm>
          <a:prstGeom prst="rect">
            <a:avLst/>
          </a:prstGeom>
          <a:noFill/>
          <a:ln/>
        </p:spPr>
        <p:txBody>
          <a:bodyPr/>
          <a:lstStyle/>
          <a:p>
            <a:endParaRPr lang="en-IN"/>
          </a:p>
        </p:txBody>
      </p:sp>
      <p:sp>
        <p:nvSpPr>
          <p:cNvPr id="23" name="Shape 19">
            <a:extLst>
              <a:ext uri="{FF2B5EF4-FFF2-40B4-BE49-F238E27FC236}">
                <a16:creationId xmlns:a16="http://schemas.microsoft.com/office/drawing/2014/main" id="{5EFD212E-7E69-E4F9-499E-4F08860F5ECB}"/>
              </a:ext>
            </a:extLst>
          </p:cNvPr>
          <p:cNvSpPr/>
          <p:nvPr/>
        </p:nvSpPr>
        <p:spPr>
          <a:xfrm>
            <a:off x="13552594" y="8712200"/>
            <a:ext cx="7874984" cy="469900"/>
          </a:xfrm>
          <a:prstGeom prst="rect">
            <a:avLst/>
          </a:prstGeom>
          <a:noFill/>
          <a:ln/>
        </p:spPr>
        <p:txBody>
          <a:bodyPr/>
          <a:lstStyle/>
          <a:p>
            <a:endParaRPr lang="en-IN"/>
          </a:p>
        </p:txBody>
      </p:sp>
      <p:pic>
        <p:nvPicPr>
          <p:cNvPr id="25" name="Image 2" descr="preencoded.png">
            <a:extLst>
              <a:ext uri="{FF2B5EF4-FFF2-40B4-BE49-F238E27FC236}">
                <a16:creationId xmlns:a16="http://schemas.microsoft.com/office/drawing/2014/main" id="{19D3AD85-8249-FD40-CC09-1E3934CBD1E2}"/>
              </a:ext>
            </a:extLst>
          </p:cNvPr>
          <p:cNvPicPr>
            <a:picLocks noChangeAspect="1"/>
          </p:cNvPicPr>
          <p:nvPr/>
        </p:nvPicPr>
        <p:blipFill>
          <a:blip r:embed="rId4"/>
          <a:stretch>
            <a:fillRect/>
          </a:stretch>
        </p:blipFill>
        <p:spPr>
          <a:xfrm>
            <a:off x="20680165" y="11881047"/>
            <a:ext cx="1928967" cy="1823249"/>
          </a:xfrm>
          <a:prstGeom prst="rect">
            <a:avLst/>
          </a:prstGeom>
        </p:spPr>
      </p:pic>
      <p:sp>
        <p:nvSpPr>
          <p:cNvPr id="22" name="object 2">
            <a:extLst>
              <a:ext uri="{FF2B5EF4-FFF2-40B4-BE49-F238E27FC236}">
                <a16:creationId xmlns:a16="http://schemas.microsoft.com/office/drawing/2014/main" id="{045DE03F-082A-E73A-E23F-5EF4B4E7815E}"/>
              </a:ext>
            </a:extLst>
          </p:cNvPr>
          <p:cNvSpPr txBox="1"/>
          <p:nvPr/>
        </p:nvSpPr>
        <p:spPr>
          <a:xfrm>
            <a:off x="8349940" y="562210"/>
            <a:ext cx="3288908" cy="411173"/>
          </a:xfrm>
          <a:prstGeom prst="rect">
            <a:avLst/>
          </a:prstGeom>
        </p:spPr>
        <p:txBody>
          <a:bodyPr vert="horz" wrap="square" lIns="0" tIns="16290" rIns="0" bIns="0" rtlCol="0">
            <a:spAutoFit/>
          </a:bodyPr>
          <a:lstStyle/>
          <a:p>
            <a:pPr marL="16290">
              <a:spcBef>
                <a:spcPts val="128"/>
              </a:spcBef>
            </a:pPr>
            <a:r>
              <a:rPr sz="2565" b="1" dirty="0">
                <a:solidFill>
                  <a:srgbClr val="2246C2"/>
                </a:solidFill>
                <a:latin typeface="Arial"/>
                <a:cs typeface="Arial"/>
              </a:rPr>
              <a:t>Mallow</a:t>
            </a:r>
            <a:r>
              <a:rPr sz="2565" b="1" spc="167" dirty="0">
                <a:solidFill>
                  <a:srgbClr val="2246C2"/>
                </a:solidFill>
                <a:latin typeface="Arial"/>
                <a:cs typeface="Arial"/>
              </a:rPr>
              <a:t> </a:t>
            </a:r>
            <a:r>
              <a:rPr sz="2565" b="1" spc="-32" dirty="0">
                <a:solidFill>
                  <a:srgbClr val="2246C2"/>
                </a:solidFill>
                <a:latin typeface="Arial"/>
                <a:cs typeface="Arial"/>
              </a:rPr>
              <a:t>Technologies</a:t>
            </a:r>
            <a:endParaRPr sz="2565" dirty="0">
              <a:latin typeface="Arial"/>
              <a:cs typeface="Arial"/>
            </a:endParaRPr>
          </a:p>
        </p:txBody>
      </p:sp>
      <p:sp>
        <p:nvSpPr>
          <p:cNvPr id="24" name="object 3">
            <a:extLst>
              <a:ext uri="{FF2B5EF4-FFF2-40B4-BE49-F238E27FC236}">
                <a16:creationId xmlns:a16="http://schemas.microsoft.com/office/drawing/2014/main" id="{063F12E4-4348-B56B-C957-69D3BE6B4988}"/>
              </a:ext>
            </a:extLst>
          </p:cNvPr>
          <p:cNvSpPr/>
          <p:nvPr/>
        </p:nvSpPr>
        <p:spPr>
          <a:xfrm>
            <a:off x="8270891" y="1474958"/>
            <a:ext cx="7850048" cy="0"/>
          </a:xfrm>
          <a:custGeom>
            <a:avLst/>
            <a:gdLst/>
            <a:ahLst/>
            <a:cxnLst/>
            <a:rect l="l" t="t" r="r" b="b"/>
            <a:pathLst>
              <a:path w="6120130">
                <a:moveTo>
                  <a:pt x="0" y="0"/>
                </a:moveTo>
                <a:lnTo>
                  <a:pt x="6119929" y="0"/>
                </a:lnTo>
              </a:path>
            </a:pathLst>
          </a:custGeom>
          <a:ln w="12700">
            <a:solidFill>
              <a:srgbClr val="9C9C9C"/>
            </a:solidFill>
          </a:ln>
        </p:spPr>
        <p:txBody>
          <a:bodyPr wrap="square" lIns="0" tIns="0" rIns="0" bIns="0" rtlCol="0"/>
          <a:lstStyle/>
          <a:p>
            <a:endParaRPr sz="2309"/>
          </a:p>
        </p:txBody>
      </p:sp>
      <p:pic>
        <p:nvPicPr>
          <p:cNvPr id="26" name="object 4">
            <a:extLst>
              <a:ext uri="{FF2B5EF4-FFF2-40B4-BE49-F238E27FC236}">
                <a16:creationId xmlns:a16="http://schemas.microsoft.com/office/drawing/2014/main" id="{1A2A16B7-CA26-304D-64F3-A14D3B91F5C3}"/>
              </a:ext>
            </a:extLst>
          </p:cNvPr>
          <p:cNvPicPr/>
          <p:nvPr/>
        </p:nvPicPr>
        <p:blipFill>
          <a:blip r:embed="rId5" cstate="print"/>
          <a:stretch>
            <a:fillRect/>
          </a:stretch>
        </p:blipFill>
        <p:spPr>
          <a:xfrm>
            <a:off x="15443288" y="577197"/>
            <a:ext cx="677555" cy="677555"/>
          </a:xfrm>
          <a:prstGeom prst="rect">
            <a:avLst/>
          </a:prstGeom>
        </p:spPr>
      </p:pic>
      <p:sp>
        <p:nvSpPr>
          <p:cNvPr id="27" name="object 5">
            <a:extLst>
              <a:ext uri="{FF2B5EF4-FFF2-40B4-BE49-F238E27FC236}">
                <a16:creationId xmlns:a16="http://schemas.microsoft.com/office/drawing/2014/main" id="{49493494-1D53-BE11-A319-07DB28D84E78}"/>
              </a:ext>
            </a:extLst>
          </p:cNvPr>
          <p:cNvSpPr txBox="1"/>
          <p:nvPr/>
        </p:nvSpPr>
        <p:spPr>
          <a:xfrm>
            <a:off x="8278864" y="2405446"/>
            <a:ext cx="8424176" cy="10412036"/>
          </a:xfrm>
          <a:prstGeom prst="rect">
            <a:avLst/>
          </a:prstGeom>
        </p:spPr>
        <p:txBody>
          <a:bodyPr vert="horz" wrap="square" lIns="0" tIns="125431" rIns="0" bIns="0" rtlCol="0">
            <a:spAutoFit/>
          </a:bodyPr>
          <a:lstStyle/>
          <a:p>
            <a:pPr marL="16290">
              <a:spcBef>
                <a:spcPts val="988"/>
              </a:spcBef>
            </a:pPr>
            <a:r>
              <a:rPr b="1" dirty="0">
                <a:solidFill>
                  <a:srgbClr val="2246C2"/>
                </a:solidFill>
                <a:latin typeface="Arial"/>
                <a:cs typeface="Arial"/>
              </a:rPr>
              <a:t>Problem</a:t>
            </a:r>
            <a:r>
              <a:rPr b="1" spc="-32" dirty="0">
                <a:solidFill>
                  <a:srgbClr val="2246C2"/>
                </a:solidFill>
                <a:latin typeface="Arial"/>
                <a:cs typeface="Arial"/>
              </a:rPr>
              <a:t> </a:t>
            </a:r>
            <a:r>
              <a:rPr b="1" spc="-13" dirty="0">
                <a:solidFill>
                  <a:srgbClr val="2246C2"/>
                </a:solidFill>
                <a:latin typeface="Arial"/>
                <a:cs typeface="Arial"/>
              </a:rPr>
              <a:t>Statement</a:t>
            </a:r>
            <a:endParaRPr dirty="0">
              <a:latin typeface="Arial"/>
              <a:cs typeface="Arial"/>
            </a:endParaRPr>
          </a:p>
          <a:p>
            <a:pPr marL="16290" marR="6516">
              <a:lnSpc>
                <a:spcPct val="122600"/>
              </a:lnSpc>
              <a:spcBef>
                <a:spcPts val="404"/>
              </a:spcBef>
            </a:pPr>
            <a:r>
              <a:rPr dirty="0">
                <a:solidFill>
                  <a:srgbClr val="5C5C5C"/>
                </a:solidFill>
                <a:latin typeface="Arial MT"/>
                <a:cs typeface="Arial MT"/>
              </a:rPr>
              <a:t>A</a:t>
            </a:r>
            <a:r>
              <a:rPr spc="-71" dirty="0">
                <a:solidFill>
                  <a:srgbClr val="5C5C5C"/>
                </a:solidFill>
                <a:latin typeface="Arial MT"/>
                <a:cs typeface="Arial MT"/>
              </a:rPr>
              <a:t> </a:t>
            </a:r>
            <a:r>
              <a:rPr spc="-26" dirty="0">
                <a:solidFill>
                  <a:srgbClr val="5C5C5C"/>
                </a:solidFill>
                <a:latin typeface="Arial MT"/>
                <a:cs typeface="Arial MT"/>
              </a:rPr>
              <a:t>firm</a:t>
            </a:r>
            <a:r>
              <a:rPr spc="-71" dirty="0">
                <a:solidFill>
                  <a:srgbClr val="5C5C5C"/>
                </a:solidFill>
                <a:latin typeface="Arial MT"/>
                <a:cs typeface="Arial MT"/>
              </a:rPr>
              <a:t> </a:t>
            </a:r>
            <a:r>
              <a:rPr dirty="0">
                <a:solidFill>
                  <a:srgbClr val="5C5C5C"/>
                </a:solidFill>
                <a:latin typeface="Arial MT"/>
                <a:cs typeface="Arial MT"/>
              </a:rPr>
              <a:t>which</a:t>
            </a:r>
            <a:r>
              <a:rPr spc="-64" dirty="0">
                <a:solidFill>
                  <a:srgbClr val="5C5C5C"/>
                </a:solidFill>
                <a:latin typeface="Arial MT"/>
                <a:cs typeface="Arial MT"/>
              </a:rPr>
              <a:t> </a:t>
            </a:r>
            <a:r>
              <a:rPr spc="-13" dirty="0">
                <a:solidFill>
                  <a:srgbClr val="5C5C5C"/>
                </a:solidFill>
                <a:latin typeface="Arial MT"/>
                <a:cs typeface="Arial MT"/>
              </a:rPr>
              <a:t>has</a:t>
            </a:r>
            <a:r>
              <a:rPr spc="-71" dirty="0">
                <a:solidFill>
                  <a:srgbClr val="5C5C5C"/>
                </a:solidFill>
                <a:latin typeface="Arial MT"/>
                <a:cs typeface="Arial MT"/>
              </a:rPr>
              <a:t> </a:t>
            </a:r>
            <a:r>
              <a:rPr dirty="0">
                <a:solidFill>
                  <a:srgbClr val="5C5C5C"/>
                </a:solidFill>
                <a:latin typeface="Arial MT"/>
                <a:cs typeface="Arial MT"/>
              </a:rPr>
              <a:t>n</a:t>
            </a:r>
            <a:r>
              <a:rPr spc="-64" dirty="0">
                <a:solidFill>
                  <a:srgbClr val="5C5C5C"/>
                </a:solidFill>
                <a:latin typeface="Arial MT"/>
                <a:cs typeface="Arial MT"/>
              </a:rPr>
              <a:t> </a:t>
            </a:r>
            <a:r>
              <a:rPr spc="-13" dirty="0">
                <a:solidFill>
                  <a:srgbClr val="5C5C5C"/>
                </a:solidFill>
                <a:latin typeface="Arial MT"/>
                <a:cs typeface="Arial MT"/>
              </a:rPr>
              <a:t>number</a:t>
            </a:r>
            <a:r>
              <a:rPr spc="-71" dirty="0">
                <a:solidFill>
                  <a:srgbClr val="5C5C5C"/>
                </a:solidFill>
                <a:latin typeface="Arial MT"/>
                <a:cs typeface="Arial MT"/>
              </a:rPr>
              <a:t> </a:t>
            </a:r>
            <a:r>
              <a:rPr dirty="0">
                <a:solidFill>
                  <a:srgbClr val="5C5C5C"/>
                </a:solidFill>
                <a:latin typeface="Arial MT"/>
                <a:cs typeface="Arial MT"/>
              </a:rPr>
              <a:t>of</a:t>
            </a:r>
            <a:r>
              <a:rPr spc="-64" dirty="0">
                <a:solidFill>
                  <a:srgbClr val="5C5C5C"/>
                </a:solidFill>
                <a:latin typeface="Arial MT"/>
                <a:cs typeface="Arial MT"/>
              </a:rPr>
              <a:t> </a:t>
            </a:r>
            <a:r>
              <a:rPr spc="-38" dirty="0">
                <a:solidFill>
                  <a:srgbClr val="5C5C5C"/>
                </a:solidFill>
                <a:latin typeface="Arial MT"/>
                <a:cs typeface="Arial MT"/>
              </a:rPr>
              <a:t>employees</a:t>
            </a:r>
            <a:r>
              <a:rPr spc="-71" dirty="0">
                <a:solidFill>
                  <a:srgbClr val="5C5C5C"/>
                </a:solidFill>
                <a:latin typeface="Arial MT"/>
                <a:cs typeface="Arial MT"/>
              </a:rPr>
              <a:t> </a:t>
            </a:r>
            <a:r>
              <a:rPr dirty="0">
                <a:solidFill>
                  <a:srgbClr val="5C5C5C"/>
                </a:solidFill>
                <a:latin typeface="Arial MT"/>
                <a:cs typeface="Arial MT"/>
              </a:rPr>
              <a:t>and</a:t>
            </a:r>
            <a:r>
              <a:rPr spc="-64" dirty="0">
                <a:solidFill>
                  <a:srgbClr val="5C5C5C"/>
                </a:solidFill>
                <a:latin typeface="Arial MT"/>
                <a:cs typeface="Arial MT"/>
              </a:rPr>
              <a:t> </a:t>
            </a:r>
            <a:r>
              <a:rPr spc="-13" dirty="0">
                <a:solidFill>
                  <a:srgbClr val="5C5C5C"/>
                </a:solidFill>
                <a:latin typeface="Arial MT"/>
                <a:cs typeface="Arial MT"/>
              </a:rPr>
              <a:t>projects.</a:t>
            </a:r>
            <a:r>
              <a:rPr spc="-71" dirty="0">
                <a:solidFill>
                  <a:srgbClr val="5C5C5C"/>
                </a:solidFill>
                <a:latin typeface="Arial MT"/>
                <a:cs typeface="Arial MT"/>
              </a:rPr>
              <a:t> </a:t>
            </a:r>
            <a:r>
              <a:rPr spc="-32" dirty="0">
                <a:solidFill>
                  <a:srgbClr val="5C5C5C"/>
                </a:solidFill>
                <a:latin typeface="Arial MT"/>
                <a:cs typeface="Arial MT"/>
              </a:rPr>
              <a:t>For</a:t>
            </a:r>
            <a:r>
              <a:rPr spc="-71" dirty="0">
                <a:solidFill>
                  <a:srgbClr val="5C5C5C"/>
                </a:solidFill>
                <a:latin typeface="Arial MT"/>
                <a:cs typeface="Arial MT"/>
              </a:rPr>
              <a:t> </a:t>
            </a:r>
            <a:r>
              <a:rPr spc="-13" dirty="0">
                <a:solidFill>
                  <a:srgbClr val="5C5C5C"/>
                </a:solidFill>
                <a:latin typeface="Arial MT"/>
                <a:cs typeface="Arial MT"/>
              </a:rPr>
              <a:t>each</a:t>
            </a:r>
            <a:r>
              <a:rPr spc="-64" dirty="0">
                <a:solidFill>
                  <a:srgbClr val="5C5C5C"/>
                </a:solidFill>
                <a:latin typeface="Arial MT"/>
                <a:cs typeface="Arial MT"/>
              </a:rPr>
              <a:t> </a:t>
            </a:r>
            <a:r>
              <a:rPr spc="-13" dirty="0">
                <a:solidFill>
                  <a:srgbClr val="5C5C5C"/>
                </a:solidFill>
                <a:latin typeface="Arial MT"/>
                <a:cs typeface="Arial MT"/>
              </a:rPr>
              <a:t>project,</a:t>
            </a:r>
            <a:r>
              <a:rPr spc="-71" dirty="0">
                <a:solidFill>
                  <a:srgbClr val="5C5C5C"/>
                </a:solidFill>
                <a:latin typeface="Arial MT"/>
                <a:cs typeface="Arial MT"/>
              </a:rPr>
              <a:t> </a:t>
            </a:r>
            <a:r>
              <a:rPr spc="-26" dirty="0">
                <a:solidFill>
                  <a:srgbClr val="5C5C5C"/>
                </a:solidFill>
                <a:latin typeface="Arial MT"/>
                <a:cs typeface="Arial MT"/>
              </a:rPr>
              <a:t>they</a:t>
            </a:r>
            <a:r>
              <a:rPr spc="-64" dirty="0">
                <a:solidFill>
                  <a:srgbClr val="5C5C5C"/>
                </a:solidFill>
                <a:latin typeface="Arial MT"/>
                <a:cs typeface="Arial MT"/>
              </a:rPr>
              <a:t> </a:t>
            </a:r>
            <a:r>
              <a:rPr spc="-26" dirty="0">
                <a:solidFill>
                  <a:srgbClr val="5C5C5C"/>
                </a:solidFill>
                <a:latin typeface="Arial MT"/>
                <a:cs typeface="Arial MT"/>
              </a:rPr>
              <a:t>need </a:t>
            </a:r>
            <a:r>
              <a:rPr spc="-58" dirty="0">
                <a:solidFill>
                  <a:srgbClr val="5C5C5C"/>
                </a:solidFill>
                <a:latin typeface="Arial MT"/>
                <a:cs typeface="Arial MT"/>
              </a:rPr>
              <a:t>several</a:t>
            </a:r>
            <a:r>
              <a:rPr spc="-38" dirty="0">
                <a:solidFill>
                  <a:srgbClr val="5C5C5C"/>
                </a:solidFill>
                <a:latin typeface="Arial MT"/>
                <a:cs typeface="Arial MT"/>
              </a:rPr>
              <a:t> </a:t>
            </a:r>
            <a:r>
              <a:rPr spc="-13" dirty="0">
                <a:solidFill>
                  <a:srgbClr val="5C5C5C"/>
                </a:solidFill>
                <a:latin typeface="Arial MT"/>
                <a:cs typeface="Arial MT"/>
              </a:rPr>
              <a:t>groups</a:t>
            </a:r>
            <a:r>
              <a:rPr spc="-32" dirty="0">
                <a:solidFill>
                  <a:srgbClr val="5C5C5C"/>
                </a:solidFill>
                <a:latin typeface="Arial MT"/>
                <a:cs typeface="Arial MT"/>
              </a:rPr>
              <a:t> </a:t>
            </a:r>
            <a:r>
              <a:rPr dirty="0">
                <a:solidFill>
                  <a:srgbClr val="5C5C5C"/>
                </a:solidFill>
                <a:latin typeface="Arial MT"/>
                <a:cs typeface="Arial MT"/>
              </a:rPr>
              <a:t>to</a:t>
            </a:r>
            <a:r>
              <a:rPr spc="-32" dirty="0">
                <a:solidFill>
                  <a:srgbClr val="5C5C5C"/>
                </a:solidFill>
                <a:latin typeface="Arial MT"/>
                <a:cs typeface="Arial MT"/>
              </a:rPr>
              <a:t> </a:t>
            </a:r>
            <a:r>
              <a:rPr spc="-13" dirty="0">
                <a:solidFill>
                  <a:srgbClr val="5C5C5C"/>
                </a:solidFill>
                <a:latin typeface="Arial MT"/>
                <a:cs typeface="Arial MT"/>
              </a:rPr>
              <a:t>discuss</a:t>
            </a:r>
            <a:r>
              <a:rPr spc="-32" dirty="0">
                <a:solidFill>
                  <a:srgbClr val="5C5C5C"/>
                </a:solidFill>
                <a:latin typeface="Arial MT"/>
                <a:cs typeface="Arial MT"/>
              </a:rPr>
              <a:t> </a:t>
            </a:r>
            <a:r>
              <a:rPr spc="-38" dirty="0">
                <a:solidFill>
                  <a:srgbClr val="5C5C5C"/>
                </a:solidFill>
                <a:latin typeface="Arial MT"/>
                <a:cs typeface="Arial MT"/>
              </a:rPr>
              <a:t>related </a:t>
            </a:r>
            <a:r>
              <a:rPr spc="-26" dirty="0">
                <a:solidFill>
                  <a:srgbClr val="5C5C5C"/>
                </a:solidFill>
                <a:latin typeface="Arial MT"/>
                <a:cs typeface="Arial MT"/>
              </a:rPr>
              <a:t>development,</a:t>
            </a:r>
            <a:r>
              <a:rPr spc="-32" dirty="0">
                <a:solidFill>
                  <a:srgbClr val="5C5C5C"/>
                </a:solidFill>
                <a:latin typeface="Arial MT"/>
                <a:cs typeface="Arial MT"/>
              </a:rPr>
              <a:t> </a:t>
            </a:r>
            <a:r>
              <a:rPr spc="-13" dirty="0">
                <a:solidFill>
                  <a:srgbClr val="5C5C5C"/>
                </a:solidFill>
                <a:latin typeface="Arial MT"/>
                <a:cs typeface="Arial MT"/>
              </a:rPr>
              <a:t>project</a:t>
            </a:r>
            <a:r>
              <a:rPr spc="-32" dirty="0">
                <a:solidFill>
                  <a:srgbClr val="5C5C5C"/>
                </a:solidFill>
                <a:latin typeface="Arial MT"/>
                <a:cs typeface="Arial MT"/>
              </a:rPr>
              <a:t> </a:t>
            </a:r>
            <a:r>
              <a:rPr spc="-38" dirty="0">
                <a:solidFill>
                  <a:srgbClr val="5C5C5C"/>
                </a:solidFill>
                <a:latin typeface="Arial MT"/>
                <a:cs typeface="Arial MT"/>
              </a:rPr>
              <a:t>management</a:t>
            </a:r>
            <a:r>
              <a:rPr spc="-32" dirty="0">
                <a:solidFill>
                  <a:srgbClr val="5C5C5C"/>
                </a:solidFill>
                <a:latin typeface="Arial MT"/>
                <a:cs typeface="Arial MT"/>
              </a:rPr>
              <a:t> </a:t>
            </a:r>
            <a:r>
              <a:rPr dirty="0">
                <a:solidFill>
                  <a:srgbClr val="5C5C5C"/>
                </a:solidFill>
                <a:latin typeface="Arial MT"/>
                <a:cs typeface="Arial MT"/>
              </a:rPr>
              <a:t>and</a:t>
            </a:r>
            <a:r>
              <a:rPr spc="-38" dirty="0">
                <a:solidFill>
                  <a:srgbClr val="5C5C5C"/>
                </a:solidFill>
                <a:latin typeface="Arial MT"/>
                <a:cs typeface="Arial MT"/>
              </a:rPr>
              <a:t> </a:t>
            </a:r>
            <a:r>
              <a:rPr spc="-13" dirty="0">
                <a:solidFill>
                  <a:srgbClr val="5C5C5C"/>
                </a:solidFill>
                <a:latin typeface="Arial MT"/>
                <a:cs typeface="Arial MT"/>
              </a:rPr>
              <a:t>deployment. </a:t>
            </a:r>
            <a:r>
              <a:rPr spc="-32" dirty="0">
                <a:solidFill>
                  <a:srgbClr val="5C5C5C"/>
                </a:solidFill>
                <a:latin typeface="Arial MT"/>
                <a:cs typeface="Arial MT"/>
              </a:rPr>
              <a:t>Having</a:t>
            </a:r>
            <a:r>
              <a:rPr spc="-51" dirty="0">
                <a:solidFill>
                  <a:srgbClr val="5C5C5C"/>
                </a:solidFill>
                <a:latin typeface="Arial MT"/>
                <a:cs typeface="Arial MT"/>
              </a:rPr>
              <a:t> </a:t>
            </a:r>
            <a:r>
              <a:rPr spc="-58" dirty="0">
                <a:solidFill>
                  <a:srgbClr val="5C5C5C"/>
                </a:solidFill>
                <a:latin typeface="Arial MT"/>
                <a:cs typeface="Arial MT"/>
              </a:rPr>
              <a:t>several</a:t>
            </a:r>
            <a:r>
              <a:rPr spc="-51" dirty="0">
                <a:solidFill>
                  <a:srgbClr val="5C5C5C"/>
                </a:solidFill>
                <a:latin typeface="Arial MT"/>
                <a:cs typeface="Arial MT"/>
              </a:rPr>
              <a:t> </a:t>
            </a:r>
            <a:r>
              <a:rPr spc="-13" dirty="0">
                <a:solidFill>
                  <a:srgbClr val="5C5C5C"/>
                </a:solidFill>
                <a:latin typeface="Arial MT"/>
                <a:cs typeface="Arial MT"/>
              </a:rPr>
              <a:t>groups</a:t>
            </a:r>
            <a:r>
              <a:rPr spc="-51" dirty="0">
                <a:solidFill>
                  <a:srgbClr val="5C5C5C"/>
                </a:solidFill>
                <a:latin typeface="Arial MT"/>
                <a:cs typeface="Arial MT"/>
              </a:rPr>
              <a:t> </a:t>
            </a:r>
            <a:r>
              <a:rPr dirty="0">
                <a:solidFill>
                  <a:srgbClr val="5C5C5C"/>
                </a:solidFill>
                <a:latin typeface="Arial MT"/>
                <a:cs typeface="Arial MT"/>
              </a:rPr>
              <a:t>is</a:t>
            </a:r>
            <a:r>
              <a:rPr spc="-51" dirty="0">
                <a:solidFill>
                  <a:srgbClr val="5C5C5C"/>
                </a:solidFill>
                <a:latin typeface="Arial MT"/>
                <a:cs typeface="Arial MT"/>
              </a:rPr>
              <a:t> </a:t>
            </a:r>
            <a:r>
              <a:rPr spc="-26" dirty="0">
                <a:solidFill>
                  <a:srgbClr val="5C5C5C"/>
                </a:solidFill>
                <a:latin typeface="Arial MT"/>
                <a:cs typeface="Arial MT"/>
              </a:rPr>
              <a:t>hard</a:t>
            </a:r>
            <a:r>
              <a:rPr spc="-51" dirty="0">
                <a:solidFill>
                  <a:srgbClr val="5C5C5C"/>
                </a:solidFill>
                <a:latin typeface="Arial MT"/>
                <a:cs typeface="Arial MT"/>
              </a:rPr>
              <a:t> </a:t>
            </a:r>
            <a:r>
              <a:rPr dirty="0">
                <a:solidFill>
                  <a:srgbClr val="5C5C5C"/>
                </a:solidFill>
                <a:latin typeface="Arial MT"/>
                <a:cs typeface="Arial MT"/>
              </a:rPr>
              <a:t>to</a:t>
            </a:r>
            <a:r>
              <a:rPr spc="-51" dirty="0">
                <a:solidFill>
                  <a:srgbClr val="5C5C5C"/>
                </a:solidFill>
                <a:latin typeface="Arial MT"/>
                <a:cs typeface="Arial MT"/>
              </a:rPr>
              <a:t> </a:t>
            </a:r>
            <a:r>
              <a:rPr spc="-32" dirty="0">
                <a:solidFill>
                  <a:srgbClr val="5C5C5C"/>
                </a:solidFill>
                <a:latin typeface="Arial MT"/>
                <a:cs typeface="Arial MT"/>
              </a:rPr>
              <a:t>maintain</a:t>
            </a:r>
            <a:r>
              <a:rPr spc="-45" dirty="0">
                <a:solidFill>
                  <a:srgbClr val="5C5C5C"/>
                </a:solidFill>
                <a:latin typeface="Arial MT"/>
                <a:cs typeface="Arial MT"/>
              </a:rPr>
              <a:t> </a:t>
            </a:r>
            <a:r>
              <a:rPr spc="-13" dirty="0">
                <a:solidFill>
                  <a:srgbClr val="5C5C5C"/>
                </a:solidFill>
                <a:latin typeface="Arial MT"/>
                <a:cs typeface="Arial MT"/>
              </a:rPr>
              <a:t>when</a:t>
            </a:r>
            <a:r>
              <a:rPr spc="-51" dirty="0">
                <a:solidFill>
                  <a:srgbClr val="5C5C5C"/>
                </a:solidFill>
                <a:latin typeface="Arial MT"/>
                <a:cs typeface="Arial MT"/>
              </a:rPr>
              <a:t> </a:t>
            </a:r>
            <a:r>
              <a:rPr spc="-26" dirty="0">
                <a:solidFill>
                  <a:srgbClr val="5C5C5C"/>
                </a:solidFill>
                <a:latin typeface="Arial MT"/>
                <a:cs typeface="Arial MT"/>
              </a:rPr>
              <a:t>they</a:t>
            </a:r>
            <a:r>
              <a:rPr spc="-51" dirty="0">
                <a:solidFill>
                  <a:srgbClr val="5C5C5C"/>
                </a:solidFill>
                <a:latin typeface="Arial MT"/>
                <a:cs typeface="Arial MT"/>
              </a:rPr>
              <a:t> </a:t>
            </a:r>
            <a:r>
              <a:rPr dirty="0">
                <a:solidFill>
                  <a:srgbClr val="5C5C5C"/>
                </a:solidFill>
                <a:latin typeface="Arial MT"/>
                <a:cs typeface="Arial MT"/>
              </a:rPr>
              <a:t>work</a:t>
            </a:r>
            <a:r>
              <a:rPr spc="-51" dirty="0">
                <a:solidFill>
                  <a:srgbClr val="5C5C5C"/>
                </a:solidFill>
                <a:latin typeface="Arial MT"/>
                <a:cs typeface="Arial MT"/>
              </a:rPr>
              <a:t> </a:t>
            </a:r>
            <a:r>
              <a:rPr dirty="0">
                <a:solidFill>
                  <a:srgbClr val="5C5C5C"/>
                </a:solidFill>
                <a:latin typeface="Arial MT"/>
                <a:cs typeface="Arial MT"/>
              </a:rPr>
              <a:t>on</a:t>
            </a:r>
            <a:r>
              <a:rPr spc="-51" dirty="0">
                <a:solidFill>
                  <a:srgbClr val="5C5C5C"/>
                </a:solidFill>
                <a:latin typeface="Arial MT"/>
                <a:cs typeface="Arial MT"/>
              </a:rPr>
              <a:t> </a:t>
            </a:r>
            <a:r>
              <a:rPr spc="-26" dirty="0">
                <a:solidFill>
                  <a:srgbClr val="5C5C5C"/>
                </a:solidFill>
                <a:latin typeface="Arial MT"/>
                <a:cs typeface="Arial MT"/>
              </a:rPr>
              <a:t>multiple</a:t>
            </a:r>
            <a:r>
              <a:rPr spc="-51" dirty="0">
                <a:solidFill>
                  <a:srgbClr val="5C5C5C"/>
                </a:solidFill>
                <a:latin typeface="Arial MT"/>
                <a:cs typeface="Arial MT"/>
              </a:rPr>
              <a:t> </a:t>
            </a:r>
            <a:r>
              <a:rPr spc="-13" dirty="0">
                <a:solidFill>
                  <a:srgbClr val="5C5C5C"/>
                </a:solidFill>
                <a:latin typeface="Arial MT"/>
                <a:cs typeface="Arial MT"/>
              </a:rPr>
              <a:t>projects.</a:t>
            </a:r>
            <a:endParaRPr dirty="0">
              <a:latin typeface="Arial MT"/>
              <a:cs typeface="Arial MT"/>
            </a:endParaRPr>
          </a:p>
          <a:p>
            <a:pPr>
              <a:lnSpc>
                <a:spcPct val="100000"/>
              </a:lnSpc>
            </a:pPr>
            <a:endParaRPr dirty="0">
              <a:latin typeface="Arial MT"/>
              <a:cs typeface="Arial MT"/>
            </a:endParaRPr>
          </a:p>
          <a:p>
            <a:pPr>
              <a:spcBef>
                <a:spcPts val="1520"/>
              </a:spcBef>
            </a:pPr>
            <a:endParaRPr dirty="0">
              <a:latin typeface="Arial MT"/>
              <a:cs typeface="Arial MT"/>
            </a:endParaRPr>
          </a:p>
          <a:p>
            <a:pPr marL="16290"/>
            <a:r>
              <a:rPr b="1" dirty="0">
                <a:solidFill>
                  <a:srgbClr val="2246C2"/>
                </a:solidFill>
                <a:latin typeface="Arial"/>
                <a:cs typeface="Arial"/>
              </a:rPr>
              <a:t>What</a:t>
            </a:r>
            <a:r>
              <a:rPr b="1" spc="-13" dirty="0">
                <a:solidFill>
                  <a:srgbClr val="2246C2"/>
                </a:solidFill>
                <a:latin typeface="Arial"/>
                <a:cs typeface="Arial"/>
              </a:rPr>
              <a:t> </a:t>
            </a:r>
            <a:r>
              <a:rPr b="1" dirty="0">
                <a:solidFill>
                  <a:srgbClr val="2246C2"/>
                </a:solidFill>
                <a:latin typeface="Arial"/>
                <a:cs typeface="Arial"/>
              </a:rPr>
              <a:t>he</a:t>
            </a:r>
            <a:r>
              <a:rPr b="1" spc="-13" dirty="0">
                <a:solidFill>
                  <a:srgbClr val="2246C2"/>
                </a:solidFill>
                <a:latin typeface="Arial"/>
                <a:cs typeface="Arial"/>
              </a:rPr>
              <a:t> requires?</a:t>
            </a:r>
            <a:endParaRPr dirty="0">
              <a:latin typeface="Arial"/>
              <a:cs typeface="Arial"/>
            </a:endParaRPr>
          </a:p>
          <a:p>
            <a:pPr marL="362459" indent="-346169">
              <a:spcBef>
                <a:spcPts val="859"/>
              </a:spcBef>
              <a:buAutoNum type="arabicPeriod"/>
              <a:tabLst>
                <a:tab pos="362459" algn="l"/>
              </a:tabLst>
            </a:pPr>
            <a:r>
              <a:rPr spc="-58" dirty="0">
                <a:solidFill>
                  <a:srgbClr val="5C5C5C"/>
                </a:solidFill>
                <a:latin typeface="Arial MT"/>
                <a:cs typeface="Arial MT"/>
              </a:rPr>
              <a:t>They </a:t>
            </a:r>
            <a:r>
              <a:rPr spc="-13" dirty="0">
                <a:solidFill>
                  <a:srgbClr val="5C5C5C"/>
                </a:solidFill>
                <a:latin typeface="Arial MT"/>
                <a:cs typeface="Arial MT"/>
              </a:rPr>
              <a:t>need</a:t>
            </a:r>
            <a:r>
              <a:rPr spc="-51" dirty="0">
                <a:solidFill>
                  <a:srgbClr val="5C5C5C"/>
                </a:solidFill>
                <a:latin typeface="Arial MT"/>
                <a:cs typeface="Arial MT"/>
              </a:rPr>
              <a:t> </a:t>
            </a:r>
            <a:r>
              <a:rPr dirty="0">
                <a:solidFill>
                  <a:srgbClr val="5C5C5C"/>
                </a:solidFill>
                <a:latin typeface="Arial MT"/>
                <a:cs typeface="Arial MT"/>
              </a:rPr>
              <a:t>a</a:t>
            </a:r>
            <a:r>
              <a:rPr spc="-51" dirty="0">
                <a:solidFill>
                  <a:srgbClr val="5C5C5C"/>
                </a:solidFill>
                <a:latin typeface="Arial MT"/>
                <a:cs typeface="Arial MT"/>
              </a:rPr>
              <a:t> </a:t>
            </a:r>
            <a:r>
              <a:rPr spc="-38" dirty="0">
                <a:solidFill>
                  <a:srgbClr val="5C5C5C"/>
                </a:solidFill>
                <a:latin typeface="Arial MT"/>
                <a:cs typeface="Arial MT"/>
              </a:rPr>
              <a:t>Business</a:t>
            </a:r>
            <a:r>
              <a:rPr spc="-51" dirty="0">
                <a:solidFill>
                  <a:srgbClr val="5C5C5C"/>
                </a:solidFill>
                <a:latin typeface="Arial MT"/>
                <a:cs typeface="Arial MT"/>
              </a:rPr>
              <a:t> </a:t>
            </a:r>
            <a:r>
              <a:rPr spc="-13" dirty="0">
                <a:solidFill>
                  <a:srgbClr val="5C5C5C"/>
                </a:solidFill>
                <a:latin typeface="Arial MT"/>
                <a:cs typeface="Arial MT"/>
              </a:rPr>
              <a:t>chatting</a:t>
            </a:r>
            <a:r>
              <a:rPr spc="-58" dirty="0">
                <a:solidFill>
                  <a:srgbClr val="5C5C5C"/>
                </a:solidFill>
                <a:latin typeface="Arial MT"/>
                <a:cs typeface="Arial MT"/>
              </a:rPr>
              <a:t> </a:t>
            </a:r>
            <a:r>
              <a:rPr dirty="0">
                <a:solidFill>
                  <a:srgbClr val="5C5C5C"/>
                </a:solidFill>
                <a:latin typeface="Arial MT"/>
                <a:cs typeface="Arial MT"/>
              </a:rPr>
              <a:t>tool</a:t>
            </a:r>
            <a:r>
              <a:rPr spc="-51" dirty="0">
                <a:solidFill>
                  <a:srgbClr val="5C5C5C"/>
                </a:solidFill>
                <a:latin typeface="Arial MT"/>
                <a:cs typeface="Arial MT"/>
              </a:rPr>
              <a:t> </a:t>
            </a:r>
            <a:r>
              <a:rPr spc="-38" dirty="0">
                <a:solidFill>
                  <a:srgbClr val="5C5C5C"/>
                </a:solidFill>
                <a:latin typeface="Arial MT"/>
                <a:cs typeface="Arial MT"/>
              </a:rPr>
              <a:t>similar</a:t>
            </a:r>
            <a:r>
              <a:rPr spc="-51" dirty="0">
                <a:solidFill>
                  <a:srgbClr val="5C5C5C"/>
                </a:solidFill>
                <a:latin typeface="Arial MT"/>
                <a:cs typeface="Arial MT"/>
              </a:rPr>
              <a:t> </a:t>
            </a:r>
            <a:r>
              <a:rPr dirty="0">
                <a:solidFill>
                  <a:srgbClr val="5C5C5C"/>
                </a:solidFill>
                <a:latin typeface="Arial MT"/>
                <a:cs typeface="Arial MT"/>
              </a:rPr>
              <a:t>to</a:t>
            </a:r>
            <a:r>
              <a:rPr spc="-51" dirty="0">
                <a:solidFill>
                  <a:srgbClr val="5C5C5C"/>
                </a:solidFill>
                <a:latin typeface="Arial MT"/>
                <a:cs typeface="Arial MT"/>
              </a:rPr>
              <a:t> </a:t>
            </a:r>
            <a:r>
              <a:rPr spc="-13" dirty="0">
                <a:solidFill>
                  <a:srgbClr val="5C5C5C"/>
                </a:solidFill>
                <a:latin typeface="Arial MT"/>
                <a:cs typeface="Arial MT"/>
              </a:rPr>
              <a:t>Slack</a:t>
            </a:r>
            <a:r>
              <a:rPr spc="-58" dirty="0">
                <a:solidFill>
                  <a:srgbClr val="5C5C5C"/>
                </a:solidFill>
                <a:latin typeface="Arial MT"/>
                <a:cs typeface="Arial MT"/>
              </a:rPr>
              <a:t> </a:t>
            </a:r>
            <a:r>
              <a:rPr dirty="0">
                <a:solidFill>
                  <a:srgbClr val="5C5C5C"/>
                </a:solidFill>
                <a:latin typeface="Arial MT"/>
                <a:cs typeface="Arial MT"/>
              </a:rPr>
              <a:t>and</a:t>
            </a:r>
            <a:r>
              <a:rPr spc="-51" dirty="0">
                <a:solidFill>
                  <a:srgbClr val="5C5C5C"/>
                </a:solidFill>
                <a:latin typeface="Arial MT"/>
                <a:cs typeface="Arial MT"/>
              </a:rPr>
              <a:t> </a:t>
            </a:r>
            <a:r>
              <a:rPr spc="-13" dirty="0">
                <a:solidFill>
                  <a:srgbClr val="5C5C5C"/>
                </a:solidFill>
                <a:latin typeface="Arial MT"/>
                <a:cs typeface="Arial MT"/>
              </a:rPr>
              <a:t>Teams.</a:t>
            </a:r>
            <a:endParaRPr dirty="0">
              <a:latin typeface="Arial MT"/>
              <a:cs typeface="Arial MT"/>
            </a:endParaRPr>
          </a:p>
          <a:p>
            <a:pPr marL="362459" indent="-346169">
              <a:spcBef>
                <a:spcPts val="1732"/>
              </a:spcBef>
              <a:buAutoNum type="arabicPeriod"/>
              <a:tabLst>
                <a:tab pos="362459" algn="l"/>
              </a:tabLst>
            </a:pPr>
            <a:r>
              <a:rPr spc="-32" dirty="0">
                <a:solidFill>
                  <a:srgbClr val="5C5C5C"/>
                </a:solidFill>
                <a:latin typeface="Arial MT"/>
                <a:cs typeface="Arial MT"/>
              </a:rPr>
              <a:t>User</a:t>
            </a:r>
            <a:r>
              <a:rPr spc="-51" dirty="0">
                <a:solidFill>
                  <a:srgbClr val="5C5C5C"/>
                </a:solidFill>
                <a:latin typeface="Arial MT"/>
                <a:cs typeface="Arial MT"/>
              </a:rPr>
              <a:t> </a:t>
            </a:r>
            <a:r>
              <a:rPr spc="-13" dirty="0">
                <a:solidFill>
                  <a:srgbClr val="5C5C5C"/>
                </a:solidFill>
                <a:latin typeface="Arial MT"/>
                <a:cs typeface="Arial MT"/>
              </a:rPr>
              <a:t>should</a:t>
            </a:r>
            <a:r>
              <a:rPr spc="-51" dirty="0">
                <a:solidFill>
                  <a:srgbClr val="5C5C5C"/>
                </a:solidFill>
                <a:latin typeface="Arial MT"/>
                <a:cs typeface="Arial MT"/>
              </a:rPr>
              <a:t> </a:t>
            </a:r>
            <a:r>
              <a:rPr spc="-26" dirty="0">
                <a:solidFill>
                  <a:srgbClr val="5C5C5C"/>
                </a:solidFill>
                <a:latin typeface="Arial MT"/>
                <a:cs typeface="Arial MT"/>
              </a:rPr>
              <a:t>able</a:t>
            </a:r>
            <a:r>
              <a:rPr spc="-51" dirty="0">
                <a:solidFill>
                  <a:srgbClr val="5C5C5C"/>
                </a:solidFill>
                <a:latin typeface="Arial MT"/>
                <a:cs typeface="Arial MT"/>
              </a:rPr>
              <a:t> </a:t>
            </a:r>
            <a:r>
              <a:rPr dirty="0">
                <a:solidFill>
                  <a:srgbClr val="5C5C5C"/>
                </a:solidFill>
                <a:latin typeface="Arial MT"/>
                <a:cs typeface="Arial MT"/>
              </a:rPr>
              <a:t>to</a:t>
            </a:r>
            <a:r>
              <a:rPr spc="-51" dirty="0">
                <a:solidFill>
                  <a:srgbClr val="5C5C5C"/>
                </a:solidFill>
                <a:latin typeface="Arial MT"/>
                <a:cs typeface="Arial MT"/>
              </a:rPr>
              <a:t> </a:t>
            </a:r>
            <a:r>
              <a:rPr dirty="0">
                <a:solidFill>
                  <a:srgbClr val="5C5C5C"/>
                </a:solidFill>
                <a:latin typeface="Arial MT"/>
                <a:cs typeface="Arial MT"/>
              </a:rPr>
              <a:t>do</a:t>
            </a:r>
            <a:r>
              <a:rPr spc="-51" dirty="0">
                <a:solidFill>
                  <a:srgbClr val="5C5C5C"/>
                </a:solidFill>
                <a:latin typeface="Arial MT"/>
                <a:cs typeface="Arial MT"/>
              </a:rPr>
              <a:t> </a:t>
            </a:r>
            <a:r>
              <a:rPr spc="-38" dirty="0">
                <a:solidFill>
                  <a:srgbClr val="5C5C5C"/>
                </a:solidFill>
                <a:latin typeface="Arial MT"/>
                <a:cs typeface="Arial MT"/>
              </a:rPr>
              <a:t>individual</a:t>
            </a:r>
            <a:r>
              <a:rPr spc="-51" dirty="0">
                <a:solidFill>
                  <a:srgbClr val="5C5C5C"/>
                </a:solidFill>
                <a:latin typeface="Arial MT"/>
                <a:cs typeface="Arial MT"/>
              </a:rPr>
              <a:t> </a:t>
            </a:r>
            <a:r>
              <a:rPr dirty="0">
                <a:solidFill>
                  <a:srgbClr val="5C5C5C"/>
                </a:solidFill>
                <a:latin typeface="Arial MT"/>
                <a:cs typeface="Arial MT"/>
              </a:rPr>
              <a:t>and</a:t>
            </a:r>
            <a:r>
              <a:rPr spc="-51" dirty="0">
                <a:solidFill>
                  <a:srgbClr val="5C5C5C"/>
                </a:solidFill>
                <a:latin typeface="Arial MT"/>
                <a:cs typeface="Arial MT"/>
              </a:rPr>
              <a:t> </a:t>
            </a:r>
            <a:r>
              <a:rPr spc="-26" dirty="0">
                <a:solidFill>
                  <a:srgbClr val="5C5C5C"/>
                </a:solidFill>
                <a:latin typeface="Arial MT"/>
                <a:cs typeface="Arial MT"/>
              </a:rPr>
              <a:t>Group</a:t>
            </a:r>
            <a:r>
              <a:rPr spc="-51" dirty="0">
                <a:solidFill>
                  <a:srgbClr val="5C5C5C"/>
                </a:solidFill>
                <a:latin typeface="Arial MT"/>
                <a:cs typeface="Arial MT"/>
              </a:rPr>
              <a:t> </a:t>
            </a:r>
            <a:r>
              <a:rPr dirty="0">
                <a:solidFill>
                  <a:srgbClr val="5C5C5C"/>
                </a:solidFill>
                <a:latin typeface="Arial MT"/>
                <a:cs typeface="Arial MT"/>
              </a:rPr>
              <a:t>chat</a:t>
            </a:r>
            <a:r>
              <a:rPr spc="-51" dirty="0">
                <a:solidFill>
                  <a:srgbClr val="5C5C5C"/>
                </a:solidFill>
                <a:latin typeface="Arial MT"/>
                <a:cs typeface="Arial MT"/>
              </a:rPr>
              <a:t> </a:t>
            </a:r>
            <a:r>
              <a:rPr spc="-13" dirty="0">
                <a:solidFill>
                  <a:srgbClr val="5C5C5C"/>
                </a:solidFill>
                <a:latin typeface="Arial MT"/>
                <a:cs typeface="Arial MT"/>
              </a:rPr>
              <a:t>based</a:t>
            </a:r>
            <a:r>
              <a:rPr spc="-51" dirty="0">
                <a:solidFill>
                  <a:srgbClr val="5C5C5C"/>
                </a:solidFill>
                <a:latin typeface="Arial MT"/>
                <a:cs typeface="Arial MT"/>
              </a:rPr>
              <a:t> </a:t>
            </a:r>
            <a:r>
              <a:rPr dirty="0">
                <a:solidFill>
                  <a:srgbClr val="5C5C5C"/>
                </a:solidFill>
                <a:latin typeface="Arial MT"/>
                <a:cs typeface="Arial MT"/>
              </a:rPr>
              <a:t>on</a:t>
            </a:r>
            <a:r>
              <a:rPr spc="-51" dirty="0">
                <a:solidFill>
                  <a:srgbClr val="5C5C5C"/>
                </a:solidFill>
                <a:latin typeface="Arial MT"/>
                <a:cs typeface="Arial MT"/>
              </a:rPr>
              <a:t> </a:t>
            </a:r>
            <a:r>
              <a:rPr spc="-13" dirty="0">
                <a:solidFill>
                  <a:srgbClr val="5C5C5C"/>
                </a:solidFill>
                <a:latin typeface="Arial MT"/>
                <a:cs typeface="Arial MT"/>
              </a:rPr>
              <a:t>projects.</a:t>
            </a:r>
            <a:endParaRPr dirty="0">
              <a:latin typeface="Arial MT"/>
              <a:cs typeface="Arial MT"/>
            </a:endParaRPr>
          </a:p>
          <a:p>
            <a:pPr marL="362459" indent="-346169">
              <a:spcBef>
                <a:spcPts val="1738"/>
              </a:spcBef>
              <a:buAutoNum type="arabicPeriod"/>
              <a:tabLst>
                <a:tab pos="362459" algn="l"/>
              </a:tabLst>
            </a:pPr>
            <a:r>
              <a:rPr spc="-26" dirty="0">
                <a:solidFill>
                  <a:srgbClr val="5C5C5C"/>
                </a:solidFill>
                <a:latin typeface="Arial MT"/>
                <a:cs typeface="Arial MT"/>
              </a:rPr>
              <a:t>In</a:t>
            </a:r>
            <a:r>
              <a:rPr spc="-64" dirty="0">
                <a:solidFill>
                  <a:srgbClr val="5C5C5C"/>
                </a:solidFill>
                <a:latin typeface="Arial MT"/>
                <a:cs typeface="Arial MT"/>
              </a:rPr>
              <a:t> </a:t>
            </a:r>
            <a:r>
              <a:rPr dirty="0">
                <a:solidFill>
                  <a:srgbClr val="5C5C5C"/>
                </a:solidFill>
                <a:latin typeface="Arial MT"/>
                <a:cs typeface="Arial MT"/>
              </a:rPr>
              <a:t>the</a:t>
            </a:r>
            <a:r>
              <a:rPr spc="-58" dirty="0">
                <a:solidFill>
                  <a:srgbClr val="5C5C5C"/>
                </a:solidFill>
                <a:latin typeface="Arial MT"/>
                <a:cs typeface="Arial MT"/>
              </a:rPr>
              <a:t> </a:t>
            </a:r>
            <a:r>
              <a:rPr spc="-38" dirty="0">
                <a:solidFill>
                  <a:srgbClr val="5C5C5C"/>
                </a:solidFill>
                <a:latin typeface="Arial MT"/>
                <a:cs typeface="Arial MT"/>
              </a:rPr>
              <a:t>Individual</a:t>
            </a:r>
            <a:r>
              <a:rPr spc="-64" dirty="0">
                <a:solidFill>
                  <a:srgbClr val="5C5C5C"/>
                </a:solidFill>
                <a:latin typeface="Arial MT"/>
                <a:cs typeface="Arial MT"/>
              </a:rPr>
              <a:t> </a:t>
            </a:r>
            <a:r>
              <a:rPr dirty="0">
                <a:solidFill>
                  <a:srgbClr val="5C5C5C"/>
                </a:solidFill>
                <a:latin typeface="Arial MT"/>
                <a:cs typeface="Arial MT"/>
              </a:rPr>
              <a:t>and</a:t>
            </a:r>
            <a:r>
              <a:rPr spc="-58" dirty="0">
                <a:solidFill>
                  <a:srgbClr val="5C5C5C"/>
                </a:solidFill>
                <a:latin typeface="Arial MT"/>
                <a:cs typeface="Arial MT"/>
              </a:rPr>
              <a:t> </a:t>
            </a:r>
            <a:r>
              <a:rPr spc="-26" dirty="0">
                <a:solidFill>
                  <a:srgbClr val="5C5C5C"/>
                </a:solidFill>
                <a:latin typeface="Arial MT"/>
                <a:cs typeface="Arial MT"/>
              </a:rPr>
              <a:t>Group</a:t>
            </a:r>
            <a:r>
              <a:rPr spc="-58" dirty="0">
                <a:solidFill>
                  <a:srgbClr val="5C5C5C"/>
                </a:solidFill>
                <a:latin typeface="Arial MT"/>
                <a:cs typeface="Arial MT"/>
              </a:rPr>
              <a:t> </a:t>
            </a:r>
            <a:r>
              <a:rPr spc="-13" dirty="0">
                <a:solidFill>
                  <a:srgbClr val="5C5C5C"/>
                </a:solidFill>
                <a:latin typeface="Arial MT"/>
                <a:cs typeface="Arial MT"/>
              </a:rPr>
              <a:t>Chat,</a:t>
            </a:r>
            <a:r>
              <a:rPr spc="-64" dirty="0">
                <a:solidFill>
                  <a:srgbClr val="5C5C5C"/>
                </a:solidFill>
                <a:latin typeface="Arial MT"/>
                <a:cs typeface="Arial MT"/>
              </a:rPr>
              <a:t> </a:t>
            </a:r>
            <a:r>
              <a:rPr spc="-32" dirty="0">
                <a:solidFill>
                  <a:srgbClr val="5C5C5C"/>
                </a:solidFill>
                <a:latin typeface="Arial MT"/>
                <a:cs typeface="Arial MT"/>
              </a:rPr>
              <a:t>there</a:t>
            </a:r>
            <a:r>
              <a:rPr spc="-58" dirty="0">
                <a:solidFill>
                  <a:srgbClr val="5C5C5C"/>
                </a:solidFill>
                <a:latin typeface="Arial MT"/>
                <a:cs typeface="Arial MT"/>
              </a:rPr>
              <a:t> </a:t>
            </a:r>
            <a:r>
              <a:rPr spc="-26" dirty="0">
                <a:solidFill>
                  <a:srgbClr val="5C5C5C"/>
                </a:solidFill>
                <a:latin typeface="Arial MT"/>
                <a:cs typeface="Arial MT"/>
              </a:rPr>
              <a:t>will</a:t>
            </a:r>
            <a:r>
              <a:rPr spc="-64" dirty="0">
                <a:solidFill>
                  <a:srgbClr val="5C5C5C"/>
                </a:solidFill>
                <a:latin typeface="Arial MT"/>
                <a:cs typeface="Arial MT"/>
              </a:rPr>
              <a:t> </a:t>
            </a:r>
            <a:r>
              <a:rPr dirty="0">
                <a:solidFill>
                  <a:srgbClr val="5C5C5C"/>
                </a:solidFill>
                <a:latin typeface="Arial MT"/>
                <a:cs typeface="Arial MT"/>
              </a:rPr>
              <a:t>be</a:t>
            </a:r>
            <a:r>
              <a:rPr spc="-58" dirty="0">
                <a:solidFill>
                  <a:srgbClr val="5C5C5C"/>
                </a:solidFill>
                <a:latin typeface="Arial MT"/>
                <a:cs typeface="Arial MT"/>
              </a:rPr>
              <a:t> </a:t>
            </a:r>
            <a:r>
              <a:rPr spc="-38" dirty="0">
                <a:solidFill>
                  <a:srgbClr val="5C5C5C"/>
                </a:solidFill>
                <a:latin typeface="Arial MT"/>
                <a:cs typeface="Arial MT"/>
              </a:rPr>
              <a:t>having</a:t>
            </a:r>
            <a:r>
              <a:rPr spc="-58" dirty="0">
                <a:solidFill>
                  <a:srgbClr val="5C5C5C"/>
                </a:solidFill>
                <a:latin typeface="Arial MT"/>
                <a:cs typeface="Arial MT"/>
              </a:rPr>
              <a:t> </a:t>
            </a:r>
            <a:r>
              <a:rPr spc="-26" dirty="0">
                <a:solidFill>
                  <a:srgbClr val="5C5C5C"/>
                </a:solidFill>
                <a:latin typeface="Arial MT"/>
                <a:cs typeface="Arial MT"/>
              </a:rPr>
              <a:t>following</a:t>
            </a:r>
            <a:r>
              <a:rPr spc="-64" dirty="0">
                <a:solidFill>
                  <a:srgbClr val="5C5C5C"/>
                </a:solidFill>
                <a:latin typeface="Arial MT"/>
                <a:cs typeface="Arial MT"/>
              </a:rPr>
              <a:t> </a:t>
            </a:r>
            <a:r>
              <a:rPr spc="-13" dirty="0">
                <a:solidFill>
                  <a:srgbClr val="5C5C5C"/>
                </a:solidFill>
                <a:latin typeface="Arial MT"/>
                <a:cs typeface="Arial MT"/>
              </a:rPr>
              <a:t>options.</a:t>
            </a:r>
            <a:endParaRPr dirty="0">
              <a:latin typeface="Arial MT"/>
              <a:cs typeface="Arial MT"/>
            </a:endParaRPr>
          </a:p>
          <a:p>
            <a:pPr marL="655684" lvl="1" indent="-346169">
              <a:spcBef>
                <a:spcPts val="1732"/>
              </a:spcBef>
              <a:buAutoNum type="alphaUcPeriod"/>
              <a:tabLst>
                <a:tab pos="655684" algn="l"/>
              </a:tabLst>
            </a:pPr>
            <a:r>
              <a:rPr dirty="0">
                <a:solidFill>
                  <a:srgbClr val="5C5C5C"/>
                </a:solidFill>
                <a:latin typeface="Arial MT"/>
                <a:cs typeface="Arial MT"/>
              </a:rPr>
              <a:t>Chat</a:t>
            </a:r>
            <a:r>
              <a:rPr spc="-83" dirty="0">
                <a:solidFill>
                  <a:srgbClr val="5C5C5C"/>
                </a:solidFill>
                <a:latin typeface="Arial MT"/>
                <a:cs typeface="Arial MT"/>
              </a:rPr>
              <a:t> </a:t>
            </a:r>
            <a:r>
              <a:rPr dirty="0">
                <a:solidFill>
                  <a:srgbClr val="5C5C5C"/>
                </a:solidFill>
                <a:latin typeface="Arial MT"/>
                <a:cs typeface="Arial MT"/>
              </a:rPr>
              <a:t>option</a:t>
            </a:r>
            <a:r>
              <a:rPr spc="-83" dirty="0">
                <a:solidFill>
                  <a:srgbClr val="5C5C5C"/>
                </a:solidFill>
                <a:latin typeface="Arial MT"/>
                <a:cs typeface="Arial MT"/>
              </a:rPr>
              <a:t> </a:t>
            </a:r>
            <a:r>
              <a:rPr dirty="0">
                <a:solidFill>
                  <a:srgbClr val="5C5C5C"/>
                </a:solidFill>
                <a:latin typeface="Arial MT"/>
                <a:cs typeface="Arial MT"/>
              </a:rPr>
              <a:t>is</a:t>
            </a:r>
            <a:r>
              <a:rPr spc="-83" dirty="0">
                <a:solidFill>
                  <a:srgbClr val="5C5C5C"/>
                </a:solidFill>
                <a:latin typeface="Arial MT"/>
                <a:cs typeface="Arial MT"/>
              </a:rPr>
              <a:t> </a:t>
            </a:r>
            <a:r>
              <a:rPr spc="-13" dirty="0">
                <a:solidFill>
                  <a:srgbClr val="5C5C5C"/>
                </a:solidFill>
                <a:latin typeface="Arial MT"/>
                <a:cs typeface="Arial MT"/>
              </a:rPr>
              <a:t>mandatory</a:t>
            </a:r>
            <a:endParaRPr dirty="0">
              <a:latin typeface="Arial MT"/>
              <a:cs typeface="Arial MT"/>
            </a:endParaRPr>
          </a:p>
          <a:p>
            <a:pPr marL="655684" marR="452870" lvl="1" indent="-346983">
              <a:lnSpc>
                <a:spcPct val="122600"/>
              </a:lnSpc>
              <a:spcBef>
                <a:spcPts val="1283"/>
              </a:spcBef>
              <a:buAutoNum type="alphaUcPeriod"/>
              <a:tabLst>
                <a:tab pos="655684" algn="l"/>
              </a:tabLst>
            </a:pPr>
            <a:r>
              <a:rPr dirty="0">
                <a:solidFill>
                  <a:srgbClr val="5C5C5C"/>
                </a:solidFill>
                <a:latin typeface="Arial MT"/>
                <a:cs typeface="Arial MT"/>
              </a:rPr>
              <a:t>Both</a:t>
            </a:r>
            <a:r>
              <a:rPr spc="-71" dirty="0">
                <a:solidFill>
                  <a:srgbClr val="5C5C5C"/>
                </a:solidFill>
                <a:latin typeface="Arial MT"/>
                <a:cs typeface="Arial MT"/>
              </a:rPr>
              <a:t> </a:t>
            </a:r>
            <a:r>
              <a:rPr spc="-26" dirty="0">
                <a:solidFill>
                  <a:srgbClr val="5C5C5C"/>
                </a:solidFill>
                <a:latin typeface="Arial MT"/>
                <a:cs typeface="Arial MT"/>
              </a:rPr>
              <a:t>sender</a:t>
            </a:r>
            <a:r>
              <a:rPr spc="-64" dirty="0">
                <a:solidFill>
                  <a:srgbClr val="5C5C5C"/>
                </a:solidFill>
                <a:latin typeface="Arial MT"/>
                <a:cs typeface="Arial MT"/>
              </a:rPr>
              <a:t> </a:t>
            </a:r>
            <a:r>
              <a:rPr dirty="0">
                <a:solidFill>
                  <a:srgbClr val="5C5C5C"/>
                </a:solidFill>
                <a:latin typeface="Arial MT"/>
                <a:cs typeface="Arial MT"/>
              </a:rPr>
              <a:t>and</a:t>
            </a:r>
            <a:r>
              <a:rPr spc="-64" dirty="0">
                <a:solidFill>
                  <a:srgbClr val="5C5C5C"/>
                </a:solidFill>
                <a:latin typeface="Arial MT"/>
                <a:cs typeface="Arial MT"/>
              </a:rPr>
              <a:t> </a:t>
            </a:r>
            <a:r>
              <a:rPr spc="-32" dirty="0">
                <a:solidFill>
                  <a:srgbClr val="5C5C5C"/>
                </a:solidFill>
                <a:latin typeface="Arial MT"/>
                <a:cs typeface="Arial MT"/>
              </a:rPr>
              <a:t>recipient</a:t>
            </a:r>
            <a:r>
              <a:rPr spc="-71" dirty="0">
                <a:solidFill>
                  <a:srgbClr val="5C5C5C"/>
                </a:solidFill>
                <a:latin typeface="Arial MT"/>
                <a:cs typeface="Arial MT"/>
              </a:rPr>
              <a:t> </a:t>
            </a:r>
            <a:r>
              <a:rPr dirty="0">
                <a:solidFill>
                  <a:srgbClr val="5C5C5C"/>
                </a:solidFill>
                <a:latin typeface="Arial MT"/>
                <a:cs typeface="Arial MT"/>
              </a:rPr>
              <a:t>can</a:t>
            </a:r>
            <a:r>
              <a:rPr spc="-64" dirty="0">
                <a:solidFill>
                  <a:srgbClr val="5C5C5C"/>
                </a:solidFill>
                <a:latin typeface="Arial MT"/>
                <a:cs typeface="Arial MT"/>
              </a:rPr>
              <a:t> </a:t>
            </a:r>
            <a:r>
              <a:rPr dirty="0">
                <a:solidFill>
                  <a:srgbClr val="5C5C5C"/>
                </a:solidFill>
                <a:latin typeface="Arial MT"/>
                <a:cs typeface="Arial MT"/>
              </a:rPr>
              <a:t>attach</a:t>
            </a:r>
            <a:r>
              <a:rPr spc="-64" dirty="0">
                <a:solidFill>
                  <a:srgbClr val="5C5C5C"/>
                </a:solidFill>
                <a:latin typeface="Arial MT"/>
                <a:cs typeface="Arial MT"/>
              </a:rPr>
              <a:t> </a:t>
            </a:r>
            <a:r>
              <a:rPr dirty="0">
                <a:solidFill>
                  <a:srgbClr val="5C5C5C"/>
                </a:solidFill>
                <a:latin typeface="Arial MT"/>
                <a:cs typeface="Arial MT"/>
              </a:rPr>
              <a:t>the</a:t>
            </a:r>
            <a:r>
              <a:rPr spc="-64" dirty="0">
                <a:solidFill>
                  <a:srgbClr val="5C5C5C"/>
                </a:solidFill>
                <a:latin typeface="Arial MT"/>
                <a:cs typeface="Arial MT"/>
              </a:rPr>
              <a:t> </a:t>
            </a:r>
            <a:r>
              <a:rPr dirty="0">
                <a:solidFill>
                  <a:srgbClr val="5C5C5C"/>
                </a:solidFill>
                <a:latin typeface="Arial MT"/>
                <a:cs typeface="Arial MT"/>
              </a:rPr>
              <a:t>media's</a:t>
            </a:r>
            <a:r>
              <a:rPr spc="-71" dirty="0">
                <a:solidFill>
                  <a:srgbClr val="5C5C5C"/>
                </a:solidFill>
                <a:latin typeface="Arial MT"/>
                <a:cs typeface="Arial MT"/>
              </a:rPr>
              <a:t> </a:t>
            </a:r>
            <a:r>
              <a:rPr spc="-32" dirty="0">
                <a:solidFill>
                  <a:srgbClr val="5C5C5C"/>
                </a:solidFill>
                <a:latin typeface="Arial MT"/>
                <a:cs typeface="Arial MT"/>
              </a:rPr>
              <a:t>like</a:t>
            </a:r>
            <a:r>
              <a:rPr spc="-64" dirty="0">
                <a:solidFill>
                  <a:srgbClr val="5C5C5C"/>
                </a:solidFill>
                <a:latin typeface="Arial MT"/>
                <a:cs typeface="Arial MT"/>
              </a:rPr>
              <a:t> </a:t>
            </a:r>
            <a:r>
              <a:rPr spc="-26" dirty="0">
                <a:solidFill>
                  <a:srgbClr val="5C5C5C"/>
                </a:solidFill>
                <a:latin typeface="Arial MT"/>
                <a:cs typeface="Arial MT"/>
              </a:rPr>
              <a:t>image,</a:t>
            </a:r>
            <a:r>
              <a:rPr spc="-64" dirty="0">
                <a:solidFill>
                  <a:srgbClr val="5C5C5C"/>
                </a:solidFill>
                <a:latin typeface="Arial MT"/>
                <a:cs typeface="Arial MT"/>
              </a:rPr>
              <a:t> </a:t>
            </a:r>
            <a:r>
              <a:rPr spc="-13" dirty="0">
                <a:solidFill>
                  <a:srgbClr val="5C5C5C"/>
                </a:solidFill>
                <a:latin typeface="Arial MT"/>
                <a:cs typeface="Arial MT"/>
              </a:rPr>
              <a:t>video,</a:t>
            </a:r>
            <a:r>
              <a:rPr spc="-64" dirty="0">
                <a:solidFill>
                  <a:srgbClr val="5C5C5C"/>
                </a:solidFill>
                <a:latin typeface="Arial MT"/>
                <a:cs typeface="Arial MT"/>
              </a:rPr>
              <a:t> </a:t>
            </a:r>
            <a:r>
              <a:rPr spc="-13" dirty="0">
                <a:solidFill>
                  <a:srgbClr val="5C5C5C"/>
                </a:solidFill>
                <a:latin typeface="Arial MT"/>
                <a:cs typeface="Arial MT"/>
              </a:rPr>
              <a:t>audio, </a:t>
            </a:r>
            <a:r>
              <a:rPr dirty="0">
                <a:solidFill>
                  <a:srgbClr val="5C5C5C"/>
                </a:solidFill>
                <a:latin typeface="Arial MT"/>
                <a:cs typeface="Arial MT"/>
              </a:rPr>
              <a:t>pdf's,</a:t>
            </a:r>
            <a:r>
              <a:rPr spc="58" dirty="0">
                <a:solidFill>
                  <a:srgbClr val="5C5C5C"/>
                </a:solidFill>
                <a:latin typeface="Arial MT"/>
                <a:cs typeface="Arial MT"/>
              </a:rPr>
              <a:t> </a:t>
            </a:r>
            <a:r>
              <a:rPr dirty="0">
                <a:solidFill>
                  <a:srgbClr val="5C5C5C"/>
                </a:solidFill>
                <a:latin typeface="Arial MT"/>
                <a:cs typeface="Arial MT"/>
              </a:rPr>
              <a:t>docs,</a:t>
            </a:r>
            <a:r>
              <a:rPr spc="58" dirty="0">
                <a:solidFill>
                  <a:srgbClr val="5C5C5C"/>
                </a:solidFill>
                <a:latin typeface="Arial MT"/>
                <a:cs typeface="Arial MT"/>
              </a:rPr>
              <a:t> </a:t>
            </a:r>
            <a:r>
              <a:rPr spc="-13" dirty="0">
                <a:solidFill>
                  <a:srgbClr val="5C5C5C"/>
                </a:solidFill>
                <a:latin typeface="Arial MT"/>
                <a:cs typeface="Arial MT"/>
              </a:rPr>
              <a:t>etc..</a:t>
            </a:r>
            <a:endParaRPr dirty="0">
              <a:latin typeface="Arial MT"/>
              <a:cs typeface="Arial MT"/>
            </a:endParaRPr>
          </a:p>
          <a:p>
            <a:pPr marL="655684" lvl="1" indent="-346169">
              <a:spcBef>
                <a:spcPts val="1738"/>
              </a:spcBef>
              <a:buAutoNum type="alphaUcPeriod"/>
              <a:tabLst>
                <a:tab pos="655684" algn="l"/>
              </a:tabLst>
            </a:pPr>
            <a:r>
              <a:rPr spc="-38" dirty="0">
                <a:solidFill>
                  <a:srgbClr val="5C5C5C"/>
                </a:solidFill>
                <a:latin typeface="Arial MT"/>
                <a:cs typeface="Arial MT"/>
              </a:rPr>
              <a:t>From</a:t>
            </a:r>
            <a:r>
              <a:rPr spc="-77" dirty="0">
                <a:solidFill>
                  <a:srgbClr val="5C5C5C"/>
                </a:solidFill>
                <a:latin typeface="Arial MT"/>
                <a:cs typeface="Arial MT"/>
              </a:rPr>
              <a:t> </a:t>
            </a:r>
            <a:r>
              <a:rPr dirty="0">
                <a:solidFill>
                  <a:srgbClr val="5C5C5C"/>
                </a:solidFill>
                <a:latin typeface="Arial MT"/>
                <a:cs typeface="Arial MT"/>
              </a:rPr>
              <a:t>the</a:t>
            </a:r>
            <a:r>
              <a:rPr spc="-71" dirty="0">
                <a:solidFill>
                  <a:srgbClr val="5C5C5C"/>
                </a:solidFill>
                <a:latin typeface="Arial MT"/>
                <a:cs typeface="Arial MT"/>
              </a:rPr>
              <a:t> </a:t>
            </a:r>
            <a:r>
              <a:rPr spc="-38" dirty="0">
                <a:solidFill>
                  <a:srgbClr val="5C5C5C"/>
                </a:solidFill>
                <a:latin typeface="Arial MT"/>
                <a:cs typeface="Arial MT"/>
              </a:rPr>
              <a:t>Individual</a:t>
            </a:r>
            <a:r>
              <a:rPr spc="-71" dirty="0">
                <a:solidFill>
                  <a:srgbClr val="5C5C5C"/>
                </a:solidFill>
                <a:latin typeface="Arial MT"/>
                <a:cs typeface="Arial MT"/>
              </a:rPr>
              <a:t> </a:t>
            </a:r>
            <a:r>
              <a:rPr dirty="0">
                <a:solidFill>
                  <a:srgbClr val="5C5C5C"/>
                </a:solidFill>
                <a:latin typeface="Arial MT"/>
                <a:cs typeface="Arial MT"/>
              </a:rPr>
              <a:t>and</a:t>
            </a:r>
            <a:r>
              <a:rPr spc="-77" dirty="0">
                <a:solidFill>
                  <a:srgbClr val="5C5C5C"/>
                </a:solidFill>
                <a:latin typeface="Arial MT"/>
                <a:cs typeface="Arial MT"/>
              </a:rPr>
              <a:t> </a:t>
            </a:r>
            <a:r>
              <a:rPr spc="-13" dirty="0">
                <a:solidFill>
                  <a:srgbClr val="5C5C5C"/>
                </a:solidFill>
                <a:latin typeface="Arial MT"/>
                <a:cs typeface="Arial MT"/>
              </a:rPr>
              <a:t>Group,</a:t>
            </a:r>
            <a:r>
              <a:rPr spc="-71" dirty="0">
                <a:solidFill>
                  <a:srgbClr val="5C5C5C"/>
                </a:solidFill>
                <a:latin typeface="Arial MT"/>
                <a:cs typeface="Arial MT"/>
              </a:rPr>
              <a:t> </a:t>
            </a:r>
            <a:r>
              <a:rPr spc="-32" dirty="0">
                <a:solidFill>
                  <a:srgbClr val="5C5C5C"/>
                </a:solidFill>
                <a:latin typeface="Arial MT"/>
                <a:cs typeface="Arial MT"/>
              </a:rPr>
              <a:t>user</a:t>
            </a:r>
            <a:r>
              <a:rPr spc="-71" dirty="0">
                <a:solidFill>
                  <a:srgbClr val="5C5C5C"/>
                </a:solidFill>
                <a:latin typeface="Arial MT"/>
                <a:cs typeface="Arial MT"/>
              </a:rPr>
              <a:t> </a:t>
            </a:r>
            <a:r>
              <a:rPr dirty="0">
                <a:solidFill>
                  <a:srgbClr val="5C5C5C"/>
                </a:solidFill>
                <a:latin typeface="Arial MT"/>
                <a:cs typeface="Arial MT"/>
              </a:rPr>
              <a:t>can</a:t>
            </a:r>
            <a:r>
              <a:rPr spc="-77" dirty="0">
                <a:solidFill>
                  <a:srgbClr val="5C5C5C"/>
                </a:solidFill>
                <a:latin typeface="Arial MT"/>
                <a:cs typeface="Arial MT"/>
              </a:rPr>
              <a:t> </a:t>
            </a:r>
            <a:r>
              <a:rPr spc="-32" dirty="0">
                <a:solidFill>
                  <a:srgbClr val="5C5C5C"/>
                </a:solidFill>
                <a:latin typeface="Arial MT"/>
                <a:cs typeface="Arial MT"/>
              </a:rPr>
              <a:t>initiate</a:t>
            </a:r>
            <a:r>
              <a:rPr spc="-71" dirty="0">
                <a:solidFill>
                  <a:srgbClr val="5C5C5C"/>
                </a:solidFill>
                <a:latin typeface="Arial MT"/>
                <a:cs typeface="Arial MT"/>
              </a:rPr>
              <a:t> </a:t>
            </a:r>
            <a:r>
              <a:rPr dirty="0">
                <a:solidFill>
                  <a:srgbClr val="5C5C5C"/>
                </a:solidFill>
                <a:latin typeface="Arial MT"/>
                <a:cs typeface="Arial MT"/>
              </a:rPr>
              <a:t>the</a:t>
            </a:r>
            <a:r>
              <a:rPr spc="-71" dirty="0">
                <a:solidFill>
                  <a:srgbClr val="5C5C5C"/>
                </a:solidFill>
                <a:latin typeface="Arial MT"/>
                <a:cs typeface="Arial MT"/>
              </a:rPr>
              <a:t> </a:t>
            </a:r>
            <a:r>
              <a:rPr spc="-26" dirty="0">
                <a:solidFill>
                  <a:srgbClr val="5C5C5C"/>
                </a:solidFill>
                <a:latin typeface="Arial MT"/>
                <a:cs typeface="Arial MT"/>
              </a:rPr>
              <a:t>normal</a:t>
            </a:r>
            <a:r>
              <a:rPr spc="-77" dirty="0">
                <a:solidFill>
                  <a:srgbClr val="5C5C5C"/>
                </a:solidFill>
                <a:latin typeface="Arial MT"/>
                <a:cs typeface="Arial MT"/>
              </a:rPr>
              <a:t> </a:t>
            </a:r>
            <a:r>
              <a:rPr dirty="0">
                <a:solidFill>
                  <a:srgbClr val="5C5C5C"/>
                </a:solidFill>
                <a:latin typeface="Arial MT"/>
                <a:cs typeface="Arial MT"/>
              </a:rPr>
              <a:t>and</a:t>
            </a:r>
            <a:r>
              <a:rPr spc="-71" dirty="0">
                <a:solidFill>
                  <a:srgbClr val="5C5C5C"/>
                </a:solidFill>
                <a:latin typeface="Arial MT"/>
                <a:cs typeface="Arial MT"/>
              </a:rPr>
              <a:t> </a:t>
            </a:r>
            <a:r>
              <a:rPr spc="-26" dirty="0">
                <a:solidFill>
                  <a:srgbClr val="5C5C5C"/>
                </a:solidFill>
                <a:latin typeface="Arial MT"/>
                <a:cs typeface="Arial MT"/>
              </a:rPr>
              <a:t>video</a:t>
            </a:r>
            <a:r>
              <a:rPr spc="-71" dirty="0">
                <a:solidFill>
                  <a:srgbClr val="5C5C5C"/>
                </a:solidFill>
                <a:latin typeface="Arial MT"/>
                <a:cs typeface="Arial MT"/>
              </a:rPr>
              <a:t> </a:t>
            </a:r>
            <a:r>
              <a:rPr spc="-13" dirty="0">
                <a:solidFill>
                  <a:srgbClr val="5C5C5C"/>
                </a:solidFill>
                <a:latin typeface="Arial MT"/>
                <a:cs typeface="Arial MT"/>
              </a:rPr>
              <a:t>call.</a:t>
            </a:r>
            <a:endParaRPr dirty="0">
              <a:latin typeface="Arial MT"/>
              <a:cs typeface="Arial MT"/>
            </a:endParaRPr>
          </a:p>
          <a:p>
            <a:pPr marL="655684" marR="1076787" lvl="1" indent="-346983">
              <a:lnSpc>
                <a:spcPct val="122600"/>
              </a:lnSpc>
              <a:spcBef>
                <a:spcPts val="1283"/>
              </a:spcBef>
              <a:buAutoNum type="alphaUcPeriod"/>
              <a:tabLst>
                <a:tab pos="655684" algn="l"/>
              </a:tabLst>
            </a:pPr>
            <a:r>
              <a:rPr spc="-26" dirty="0">
                <a:solidFill>
                  <a:srgbClr val="5C5C5C"/>
                </a:solidFill>
                <a:latin typeface="Arial MT"/>
                <a:cs typeface="Arial MT"/>
              </a:rPr>
              <a:t>In</a:t>
            </a:r>
            <a:r>
              <a:rPr spc="-71" dirty="0">
                <a:solidFill>
                  <a:srgbClr val="5C5C5C"/>
                </a:solidFill>
                <a:latin typeface="Arial MT"/>
                <a:cs typeface="Arial MT"/>
              </a:rPr>
              <a:t> </a:t>
            </a:r>
            <a:r>
              <a:rPr spc="-13" dirty="0">
                <a:solidFill>
                  <a:srgbClr val="5C5C5C"/>
                </a:solidFill>
                <a:latin typeface="Arial MT"/>
                <a:cs typeface="Arial MT"/>
              </a:rPr>
              <a:t>Group,</a:t>
            </a:r>
            <a:r>
              <a:rPr spc="-71" dirty="0">
                <a:solidFill>
                  <a:srgbClr val="5C5C5C"/>
                </a:solidFill>
                <a:latin typeface="Arial MT"/>
                <a:cs typeface="Arial MT"/>
              </a:rPr>
              <a:t> </a:t>
            </a:r>
            <a:r>
              <a:rPr spc="-32" dirty="0">
                <a:solidFill>
                  <a:srgbClr val="5C5C5C"/>
                </a:solidFill>
                <a:latin typeface="Arial MT"/>
                <a:cs typeface="Arial MT"/>
              </a:rPr>
              <a:t>user</a:t>
            </a:r>
            <a:r>
              <a:rPr spc="-71" dirty="0">
                <a:solidFill>
                  <a:srgbClr val="5C5C5C"/>
                </a:solidFill>
                <a:latin typeface="Arial MT"/>
                <a:cs typeface="Arial MT"/>
              </a:rPr>
              <a:t> </a:t>
            </a:r>
            <a:r>
              <a:rPr dirty="0">
                <a:solidFill>
                  <a:srgbClr val="5C5C5C"/>
                </a:solidFill>
                <a:latin typeface="Arial MT"/>
                <a:cs typeface="Arial MT"/>
              </a:rPr>
              <a:t>can</a:t>
            </a:r>
            <a:r>
              <a:rPr spc="-71" dirty="0">
                <a:solidFill>
                  <a:srgbClr val="5C5C5C"/>
                </a:solidFill>
                <a:latin typeface="Arial MT"/>
                <a:cs typeface="Arial MT"/>
              </a:rPr>
              <a:t> </a:t>
            </a:r>
            <a:r>
              <a:rPr spc="-13" dirty="0">
                <a:solidFill>
                  <a:srgbClr val="5C5C5C"/>
                </a:solidFill>
                <a:latin typeface="Arial MT"/>
                <a:cs typeface="Arial MT"/>
              </a:rPr>
              <a:t>mention</a:t>
            </a:r>
            <a:r>
              <a:rPr spc="-71" dirty="0">
                <a:solidFill>
                  <a:srgbClr val="5C5C5C"/>
                </a:solidFill>
                <a:latin typeface="Arial MT"/>
                <a:cs typeface="Arial MT"/>
              </a:rPr>
              <a:t> </a:t>
            </a:r>
            <a:r>
              <a:rPr spc="-26" dirty="0">
                <a:solidFill>
                  <a:srgbClr val="5C5C5C"/>
                </a:solidFill>
                <a:latin typeface="Arial MT"/>
                <a:cs typeface="Arial MT"/>
              </a:rPr>
              <a:t>another</a:t>
            </a:r>
            <a:r>
              <a:rPr spc="-71" dirty="0">
                <a:solidFill>
                  <a:srgbClr val="5C5C5C"/>
                </a:solidFill>
                <a:latin typeface="Arial MT"/>
                <a:cs typeface="Arial MT"/>
              </a:rPr>
              <a:t> </a:t>
            </a:r>
            <a:r>
              <a:rPr spc="-32" dirty="0">
                <a:solidFill>
                  <a:srgbClr val="5C5C5C"/>
                </a:solidFill>
                <a:latin typeface="Arial MT"/>
                <a:cs typeface="Arial MT"/>
              </a:rPr>
              <a:t>user</a:t>
            </a:r>
            <a:r>
              <a:rPr spc="-71" dirty="0">
                <a:solidFill>
                  <a:srgbClr val="5C5C5C"/>
                </a:solidFill>
                <a:latin typeface="Arial MT"/>
                <a:cs typeface="Arial MT"/>
              </a:rPr>
              <a:t> </a:t>
            </a:r>
            <a:r>
              <a:rPr dirty="0">
                <a:solidFill>
                  <a:srgbClr val="5C5C5C"/>
                </a:solidFill>
                <a:latin typeface="Arial MT"/>
                <a:cs typeface="Arial MT"/>
              </a:rPr>
              <a:t>in</a:t>
            </a:r>
            <a:r>
              <a:rPr spc="-71" dirty="0">
                <a:solidFill>
                  <a:srgbClr val="5C5C5C"/>
                </a:solidFill>
                <a:latin typeface="Arial MT"/>
                <a:cs typeface="Arial MT"/>
              </a:rPr>
              <a:t> </a:t>
            </a:r>
            <a:r>
              <a:rPr dirty="0">
                <a:solidFill>
                  <a:srgbClr val="5C5C5C"/>
                </a:solidFill>
                <a:latin typeface="Arial MT"/>
                <a:cs typeface="Arial MT"/>
              </a:rPr>
              <a:t>the</a:t>
            </a:r>
            <a:r>
              <a:rPr spc="-71" dirty="0">
                <a:solidFill>
                  <a:srgbClr val="5C5C5C"/>
                </a:solidFill>
                <a:latin typeface="Arial MT"/>
                <a:cs typeface="Arial MT"/>
              </a:rPr>
              <a:t> </a:t>
            </a:r>
            <a:r>
              <a:rPr spc="-32" dirty="0">
                <a:solidFill>
                  <a:srgbClr val="5C5C5C"/>
                </a:solidFill>
                <a:latin typeface="Arial MT"/>
                <a:cs typeface="Arial MT"/>
              </a:rPr>
              <a:t>chat(this</a:t>
            </a:r>
            <a:r>
              <a:rPr spc="-71" dirty="0">
                <a:solidFill>
                  <a:srgbClr val="5C5C5C"/>
                </a:solidFill>
                <a:latin typeface="Arial MT"/>
                <a:cs typeface="Arial MT"/>
              </a:rPr>
              <a:t> </a:t>
            </a:r>
            <a:r>
              <a:rPr spc="-13" dirty="0">
                <a:solidFill>
                  <a:srgbClr val="5C5C5C"/>
                </a:solidFill>
                <a:latin typeface="Arial MT"/>
                <a:cs typeface="Arial MT"/>
              </a:rPr>
              <a:t>need</a:t>
            </a:r>
            <a:r>
              <a:rPr spc="-71" dirty="0">
                <a:solidFill>
                  <a:srgbClr val="5C5C5C"/>
                </a:solidFill>
                <a:latin typeface="Arial MT"/>
                <a:cs typeface="Arial MT"/>
              </a:rPr>
              <a:t> </a:t>
            </a:r>
            <a:r>
              <a:rPr dirty="0">
                <a:solidFill>
                  <a:srgbClr val="5C5C5C"/>
                </a:solidFill>
                <a:latin typeface="Arial MT"/>
                <a:cs typeface="Arial MT"/>
              </a:rPr>
              <a:t>to</a:t>
            </a:r>
            <a:r>
              <a:rPr spc="-71" dirty="0">
                <a:solidFill>
                  <a:srgbClr val="5C5C5C"/>
                </a:solidFill>
                <a:latin typeface="Arial MT"/>
                <a:cs typeface="Arial MT"/>
              </a:rPr>
              <a:t> </a:t>
            </a:r>
            <a:r>
              <a:rPr spc="-32" dirty="0">
                <a:solidFill>
                  <a:srgbClr val="5C5C5C"/>
                </a:solidFill>
                <a:latin typeface="Arial MT"/>
                <a:cs typeface="Arial MT"/>
              </a:rPr>
              <a:t>be </a:t>
            </a:r>
            <a:r>
              <a:rPr spc="-13" dirty="0">
                <a:solidFill>
                  <a:srgbClr val="5C5C5C"/>
                </a:solidFill>
                <a:latin typeface="Arial MT"/>
                <a:cs typeface="Arial MT"/>
              </a:rPr>
              <a:t>differentiated)</a:t>
            </a:r>
            <a:endParaRPr dirty="0">
              <a:latin typeface="Arial MT"/>
              <a:cs typeface="Arial MT"/>
            </a:endParaRPr>
          </a:p>
          <a:p>
            <a:pPr marL="655684" lvl="1" indent="-346169">
              <a:spcBef>
                <a:spcPts val="1732"/>
              </a:spcBef>
              <a:buAutoNum type="alphaUcPeriod"/>
              <a:tabLst>
                <a:tab pos="655684" algn="l"/>
              </a:tabLst>
            </a:pPr>
            <a:r>
              <a:rPr spc="-26" dirty="0">
                <a:solidFill>
                  <a:srgbClr val="5C5C5C"/>
                </a:solidFill>
                <a:latin typeface="Arial MT"/>
                <a:cs typeface="Arial MT"/>
              </a:rPr>
              <a:t>Need</a:t>
            </a:r>
            <a:r>
              <a:rPr spc="-58" dirty="0">
                <a:solidFill>
                  <a:srgbClr val="5C5C5C"/>
                </a:solidFill>
                <a:latin typeface="Arial MT"/>
                <a:cs typeface="Arial MT"/>
              </a:rPr>
              <a:t> </a:t>
            </a:r>
            <a:r>
              <a:rPr dirty="0">
                <a:solidFill>
                  <a:srgbClr val="5C5C5C"/>
                </a:solidFill>
                <a:latin typeface="Arial MT"/>
                <a:cs typeface="Arial MT"/>
              </a:rPr>
              <a:t>to</a:t>
            </a:r>
            <a:r>
              <a:rPr spc="-51" dirty="0">
                <a:solidFill>
                  <a:srgbClr val="5C5C5C"/>
                </a:solidFill>
                <a:latin typeface="Arial MT"/>
                <a:cs typeface="Arial MT"/>
              </a:rPr>
              <a:t> </a:t>
            </a:r>
            <a:r>
              <a:rPr dirty="0">
                <a:solidFill>
                  <a:srgbClr val="5C5C5C"/>
                </a:solidFill>
                <a:latin typeface="Arial MT"/>
                <a:cs typeface="Arial MT"/>
              </a:rPr>
              <a:t>show</a:t>
            </a:r>
            <a:r>
              <a:rPr spc="-58" dirty="0">
                <a:solidFill>
                  <a:srgbClr val="5C5C5C"/>
                </a:solidFill>
                <a:latin typeface="Arial MT"/>
                <a:cs typeface="Arial MT"/>
              </a:rPr>
              <a:t> </a:t>
            </a:r>
            <a:r>
              <a:rPr dirty="0">
                <a:solidFill>
                  <a:srgbClr val="5C5C5C"/>
                </a:solidFill>
                <a:latin typeface="Arial MT"/>
                <a:cs typeface="Arial MT"/>
              </a:rPr>
              <a:t>the</a:t>
            </a:r>
            <a:r>
              <a:rPr spc="-51" dirty="0">
                <a:solidFill>
                  <a:srgbClr val="5C5C5C"/>
                </a:solidFill>
                <a:latin typeface="Arial MT"/>
                <a:cs typeface="Arial MT"/>
              </a:rPr>
              <a:t> </a:t>
            </a:r>
            <a:r>
              <a:rPr spc="-38" dirty="0">
                <a:solidFill>
                  <a:srgbClr val="5C5C5C"/>
                </a:solidFill>
                <a:latin typeface="Arial MT"/>
                <a:cs typeface="Arial MT"/>
              </a:rPr>
              <a:t>differentiation</a:t>
            </a:r>
            <a:r>
              <a:rPr spc="-51" dirty="0">
                <a:solidFill>
                  <a:srgbClr val="5C5C5C"/>
                </a:solidFill>
                <a:latin typeface="Arial MT"/>
                <a:cs typeface="Arial MT"/>
              </a:rPr>
              <a:t> </a:t>
            </a:r>
            <a:r>
              <a:rPr spc="-13" dirty="0">
                <a:solidFill>
                  <a:srgbClr val="5C5C5C"/>
                </a:solidFill>
                <a:latin typeface="Arial MT"/>
                <a:cs typeface="Arial MT"/>
              </a:rPr>
              <a:t>between</a:t>
            </a:r>
            <a:r>
              <a:rPr spc="-58" dirty="0">
                <a:solidFill>
                  <a:srgbClr val="5C5C5C"/>
                </a:solidFill>
                <a:latin typeface="Arial MT"/>
                <a:cs typeface="Arial MT"/>
              </a:rPr>
              <a:t> </a:t>
            </a:r>
            <a:r>
              <a:rPr spc="-32" dirty="0">
                <a:solidFill>
                  <a:srgbClr val="5C5C5C"/>
                </a:solidFill>
                <a:latin typeface="Arial MT"/>
                <a:cs typeface="Arial MT"/>
              </a:rPr>
              <a:t>private</a:t>
            </a:r>
            <a:r>
              <a:rPr spc="-51" dirty="0">
                <a:solidFill>
                  <a:srgbClr val="5C5C5C"/>
                </a:solidFill>
                <a:latin typeface="Arial MT"/>
                <a:cs typeface="Arial MT"/>
              </a:rPr>
              <a:t> </a:t>
            </a:r>
            <a:r>
              <a:rPr dirty="0">
                <a:solidFill>
                  <a:srgbClr val="5C5C5C"/>
                </a:solidFill>
                <a:latin typeface="Arial MT"/>
                <a:cs typeface="Arial MT"/>
              </a:rPr>
              <a:t>and</a:t>
            </a:r>
            <a:r>
              <a:rPr spc="-51" dirty="0">
                <a:solidFill>
                  <a:srgbClr val="5C5C5C"/>
                </a:solidFill>
                <a:latin typeface="Arial MT"/>
                <a:cs typeface="Arial MT"/>
              </a:rPr>
              <a:t> </a:t>
            </a:r>
            <a:r>
              <a:rPr dirty="0">
                <a:solidFill>
                  <a:srgbClr val="5C5C5C"/>
                </a:solidFill>
                <a:latin typeface="Arial MT"/>
                <a:cs typeface="Arial MT"/>
              </a:rPr>
              <a:t>public</a:t>
            </a:r>
            <a:r>
              <a:rPr spc="-58" dirty="0">
                <a:solidFill>
                  <a:srgbClr val="5C5C5C"/>
                </a:solidFill>
                <a:latin typeface="Arial MT"/>
                <a:cs typeface="Arial MT"/>
              </a:rPr>
              <a:t> </a:t>
            </a:r>
            <a:r>
              <a:rPr spc="-13" dirty="0">
                <a:solidFill>
                  <a:srgbClr val="5C5C5C"/>
                </a:solidFill>
                <a:latin typeface="Arial MT"/>
                <a:cs typeface="Arial MT"/>
              </a:rPr>
              <a:t>group.</a:t>
            </a:r>
            <a:endParaRPr dirty="0">
              <a:latin typeface="Arial MT"/>
              <a:cs typeface="Arial MT"/>
            </a:endParaRPr>
          </a:p>
          <a:p>
            <a:pPr marL="655684" lvl="1" indent="-346169">
              <a:spcBef>
                <a:spcPts val="1738"/>
              </a:spcBef>
              <a:buAutoNum type="alphaUcPeriod"/>
              <a:tabLst>
                <a:tab pos="655684" algn="l"/>
              </a:tabLst>
            </a:pPr>
            <a:r>
              <a:rPr spc="-26" dirty="0">
                <a:solidFill>
                  <a:srgbClr val="5C5C5C"/>
                </a:solidFill>
                <a:latin typeface="Arial MT"/>
                <a:cs typeface="Arial MT"/>
              </a:rPr>
              <a:t>Need</a:t>
            </a:r>
            <a:r>
              <a:rPr spc="-64" dirty="0">
                <a:solidFill>
                  <a:srgbClr val="5C5C5C"/>
                </a:solidFill>
                <a:latin typeface="Arial MT"/>
                <a:cs typeface="Arial MT"/>
              </a:rPr>
              <a:t> </a:t>
            </a:r>
            <a:r>
              <a:rPr dirty="0">
                <a:solidFill>
                  <a:srgbClr val="5C5C5C"/>
                </a:solidFill>
                <a:latin typeface="Arial MT"/>
                <a:cs typeface="Arial MT"/>
              </a:rPr>
              <a:t>an</a:t>
            </a:r>
            <a:r>
              <a:rPr spc="-64" dirty="0">
                <a:solidFill>
                  <a:srgbClr val="5C5C5C"/>
                </a:solidFill>
                <a:latin typeface="Arial MT"/>
                <a:cs typeface="Arial MT"/>
              </a:rPr>
              <a:t> </a:t>
            </a:r>
            <a:r>
              <a:rPr dirty="0">
                <a:solidFill>
                  <a:srgbClr val="5C5C5C"/>
                </a:solidFill>
                <a:latin typeface="Arial MT"/>
                <a:cs typeface="Arial MT"/>
              </a:rPr>
              <a:t>option</a:t>
            </a:r>
            <a:r>
              <a:rPr spc="-58" dirty="0">
                <a:solidFill>
                  <a:srgbClr val="5C5C5C"/>
                </a:solidFill>
                <a:latin typeface="Arial MT"/>
                <a:cs typeface="Arial MT"/>
              </a:rPr>
              <a:t> </a:t>
            </a:r>
            <a:r>
              <a:rPr dirty="0">
                <a:solidFill>
                  <a:srgbClr val="5C5C5C"/>
                </a:solidFill>
                <a:latin typeface="Arial MT"/>
                <a:cs typeface="Arial MT"/>
              </a:rPr>
              <a:t>mark</a:t>
            </a:r>
            <a:r>
              <a:rPr spc="-64" dirty="0">
                <a:solidFill>
                  <a:srgbClr val="5C5C5C"/>
                </a:solidFill>
                <a:latin typeface="Arial MT"/>
                <a:cs typeface="Arial MT"/>
              </a:rPr>
              <a:t> </a:t>
            </a:r>
            <a:r>
              <a:rPr dirty="0">
                <a:solidFill>
                  <a:srgbClr val="5C5C5C"/>
                </a:solidFill>
                <a:latin typeface="Arial MT"/>
                <a:cs typeface="Arial MT"/>
              </a:rPr>
              <a:t>the</a:t>
            </a:r>
            <a:r>
              <a:rPr spc="-58" dirty="0">
                <a:solidFill>
                  <a:srgbClr val="5C5C5C"/>
                </a:solidFill>
                <a:latin typeface="Arial MT"/>
                <a:cs typeface="Arial MT"/>
              </a:rPr>
              <a:t> </a:t>
            </a:r>
            <a:r>
              <a:rPr spc="-38" dirty="0">
                <a:solidFill>
                  <a:srgbClr val="5C5C5C"/>
                </a:solidFill>
                <a:latin typeface="Arial MT"/>
                <a:cs typeface="Arial MT"/>
              </a:rPr>
              <a:t>individual</a:t>
            </a:r>
            <a:r>
              <a:rPr spc="-64" dirty="0">
                <a:solidFill>
                  <a:srgbClr val="5C5C5C"/>
                </a:solidFill>
                <a:latin typeface="Arial MT"/>
                <a:cs typeface="Arial MT"/>
              </a:rPr>
              <a:t> </a:t>
            </a:r>
            <a:r>
              <a:rPr spc="-32" dirty="0">
                <a:solidFill>
                  <a:srgbClr val="5C5C5C"/>
                </a:solidFill>
                <a:latin typeface="Arial MT"/>
                <a:cs typeface="Arial MT"/>
              </a:rPr>
              <a:t>user</a:t>
            </a:r>
            <a:r>
              <a:rPr spc="-64" dirty="0">
                <a:solidFill>
                  <a:srgbClr val="5C5C5C"/>
                </a:solidFill>
                <a:latin typeface="Arial MT"/>
                <a:cs typeface="Arial MT"/>
              </a:rPr>
              <a:t> </a:t>
            </a:r>
            <a:r>
              <a:rPr dirty="0">
                <a:solidFill>
                  <a:srgbClr val="5C5C5C"/>
                </a:solidFill>
                <a:latin typeface="Arial MT"/>
                <a:cs typeface="Arial MT"/>
              </a:rPr>
              <a:t>chat</a:t>
            </a:r>
            <a:r>
              <a:rPr spc="-58" dirty="0">
                <a:solidFill>
                  <a:srgbClr val="5C5C5C"/>
                </a:solidFill>
                <a:latin typeface="Arial MT"/>
                <a:cs typeface="Arial MT"/>
              </a:rPr>
              <a:t> </a:t>
            </a:r>
            <a:r>
              <a:rPr dirty="0">
                <a:solidFill>
                  <a:srgbClr val="5C5C5C"/>
                </a:solidFill>
                <a:latin typeface="Arial MT"/>
                <a:cs typeface="Arial MT"/>
              </a:rPr>
              <a:t>and</a:t>
            </a:r>
            <a:r>
              <a:rPr spc="-64" dirty="0">
                <a:solidFill>
                  <a:srgbClr val="5C5C5C"/>
                </a:solidFill>
                <a:latin typeface="Arial MT"/>
                <a:cs typeface="Arial MT"/>
              </a:rPr>
              <a:t> </a:t>
            </a:r>
            <a:r>
              <a:rPr spc="-26" dirty="0">
                <a:solidFill>
                  <a:srgbClr val="5C5C5C"/>
                </a:solidFill>
                <a:latin typeface="Arial MT"/>
                <a:cs typeface="Arial MT"/>
              </a:rPr>
              <a:t>Group</a:t>
            </a:r>
            <a:r>
              <a:rPr spc="-58" dirty="0">
                <a:solidFill>
                  <a:srgbClr val="5C5C5C"/>
                </a:solidFill>
                <a:latin typeface="Arial MT"/>
                <a:cs typeface="Arial MT"/>
              </a:rPr>
              <a:t> </a:t>
            </a:r>
            <a:r>
              <a:rPr dirty="0">
                <a:solidFill>
                  <a:srgbClr val="5C5C5C"/>
                </a:solidFill>
                <a:latin typeface="Arial MT"/>
                <a:cs typeface="Arial MT"/>
              </a:rPr>
              <a:t>to</a:t>
            </a:r>
            <a:r>
              <a:rPr spc="-64" dirty="0">
                <a:solidFill>
                  <a:srgbClr val="5C5C5C"/>
                </a:solidFill>
                <a:latin typeface="Arial MT"/>
                <a:cs typeface="Arial MT"/>
              </a:rPr>
              <a:t> </a:t>
            </a:r>
            <a:r>
              <a:rPr spc="-26" dirty="0">
                <a:solidFill>
                  <a:srgbClr val="5C5C5C"/>
                </a:solidFill>
                <a:latin typeface="Arial MT"/>
                <a:cs typeface="Arial MT"/>
              </a:rPr>
              <a:t>their</a:t>
            </a:r>
            <a:r>
              <a:rPr spc="-64" dirty="0">
                <a:solidFill>
                  <a:srgbClr val="5C5C5C"/>
                </a:solidFill>
                <a:latin typeface="Arial MT"/>
                <a:cs typeface="Arial MT"/>
              </a:rPr>
              <a:t> </a:t>
            </a:r>
            <a:r>
              <a:rPr spc="-38" dirty="0">
                <a:solidFill>
                  <a:srgbClr val="5C5C5C"/>
                </a:solidFill>
                <a:latin typeface="Arial MT"/>
                <a:cs typeface="Arial MT"/>
              </a:rPr>
              <a:t>favourite</a:t>
            </a:r>
            <a:r>
              <a:rPr spc="-58" dirty="0">
                <a:solidFill>
                  <a:srgbClr val="5C5C5C"/>
                </a:solidFill>
                <a:latin typeface="Arial MT"/>
                <a:cs typeface="Arial MT"/>
              </a:rPr>
              <a:t> </a:t>
            </a:r>
            <a:r>
              <a:rPr spc="-26" dirty="0">
                <a:solidFill>
                  <a:srgbClr val="5C5C5C"/>
                </a:solidFill>
                <a:latin typeface="Arial MT"/>
                <a:cs typeface="Arial MT"/>
              </a:rPr>
              <a:t>list</a:t>
            </a:r>
            <a:endParaRPr dirty="0">
              <a:latin typeface="Arial MT"/>
              <a:cs typeface="Arial MT"/>
            </a:endParaRPr>
          </a:p>
          <a:p>
            <a:pPr marL="655684" marR="241911" lvl="1" indent="-346983">
              <a:lnSpc>
                <a:spcPct val="122600"/>
              </a:lnSpc>
              <a:spcBef>
                <a:spcPts val="1283"/>
              </a:spcBef>
              <a:buAutoNum type="alphaUcPeriod"/>
              <a:tabLst>
                <a:tab pos="655684" algn="l"/>
              </a:tabLst>
            </a:pPr>
            <a:r>
              <a:rPr spc="-26" dirty="0">
                <a:solidFill>
                  <a:srgbClr val="5C5C5C"/>
                </a:solidFill>
                <a:latin typeface="Arial MT"/>
                <a:cs typeface="Arial MT"/>
              </a:rPr>
              <a:t>In</a:t>
            </a:r>
            <a:r>
              <a:rPr spc="-64" dirty="0">
                <a:solidFill>
                  <a:srgbClr val="5C5C5C"/>
                </a:solidFill>
                <a:latin typeface="Arial MT"/>
                <a:cs typeface="Arial MT"/>
              </a:rPr>
              <a:t> </a:t>
            </a:r>
            <a:r>
              <a:rPr spc="-38" dirty="0">
                <a:solidFill>
                  <a:srgbClr val="5C5C5C"/>
                </a:solidFill>
                <a:latin typeface="Arial MT"/>
                <a:cs typeface="Arial MT"/>
              </a:rPr>
              <a:t>individual</a:t>
            </a:r>
            <a:r>
              <a:rPr spc="-58" dirty="0">
                <a:solidFill>
                  <a:srgbClr val="5C5C5C"/>
                </a:solidFill>
                <a:latin typeface="Arial MT"/>
                <a:cs typeface="Arial MT"/>
              </a:rPr>
              <a:t> </a:t>
            </a:r>
            <a:r>
              <a:rPr spc="-32" dirty="0">
                <a:solidFill>
                  <a:srgbClr val="5C5C5C"/>
                </a:solidFill>
                <a:latin typeface="Arial MT"/>
                <a:cs typeface="Arial MT"/>
              </a:rPr>
              <a:t>profile,</a:t>
            </a:r>
            <a:r>
              <a:rPr spc="-58" dirty="0">
                <a:solidFill>
                  <a:srgbClr val="5C5C5C"/>
                </a:solidFill>
                <a:latin typeface="Arial MT"/>
                <a:cs typeface="Arial MT"/>
              </a:rPr>
              <a:t> </a:t>
            </a:r>
            <a:r>
              <a:rPr dirty="0">
                <a:solidFill>
                  <a:srgbClr val="5C5C5C"/>
                </a:solidFill>
                <a:latin typeface="Arial MT"/>
                <a:cs typeface="Arial MT"/>
              </a:rPr>
              <a:t>It</a:t>
            </a:r>
            <a:r>
              <a:rPr spc="-58" dirty="0">
                <a:solidFill>
                  <a:srgbClr val="5C5C5C"/>
                </a:solidFill>
                <a:latin typeface="Arial MT"/>
                <a:cs typeface="Arial MT"/>
              </a:rPr>
              <a:t> </a:t>
            </a:r>
            <a:r>
              <a:rPr spc="-13" dirty="0">
                <a:solidFill>
                  <a:srgbClr val="5C5C5C"/>
                </a:solidFill>
                <a:latin typeface="Arial MT"/>
                <a:cs typeface="Arial MT"/>
              </a:rPr>
              <a:t>has</a:t>
            </a:r>
            <a:r>
              <a:rPr spc="-58" dirty="0">
                <a:solidFill>
                  <a:srgbClr val="5C5C5C"/>
                </a:solidFill>
                <a:latin typeface="Arial MT"/>
                <a:cs typeface="Arial MT"/>
              </a:rPr>
              <a:t> </a:t>
            </a:r>
            <a:r>
              <a:rPr spc="-45" dirty="0">
                <a:solidFill>
                  <a:srgbClr val="5C5C5C"/>
                </a:solidFill>
                <a:latin typeface="Arial MT"/>
                <a:cs typeface="Arial MT"/>
              </a:rPr>
              <a:t>Profile</a:t>
            </a:r>
            <a:r>
              <a:rPr spc="-58" dirty="0">
                <a:solidFill>
                  <a:srgbClr val="5C5C5C"/>
                </a:solidFill>
                <a:latin typeface="Arial MT"/>
                <a:cs typeface="Arial MT"/>
              </a:rPr>
              <a:t> </a:t>
            </a:r>
            <a:r>
              <a:rPr dirty="0">
                <a:solidFill>
                  <a:srgbClr val="5C5C5C"/>
                </a:solidFill>
                <a:latin typeface="Arial MT"/>
                <a:cs typeface="Arial MT"/>
              </a:rPr>
              <a:t>pic,</a:t>
            </a:r>
            <a:r>
              <a:rPr spc="-64" dirty="0">
                <a:solidFill>
                  <a:srgbClr val="5C5C5C"/>
                </a:solidFill>
                <a:latin typeface="Arial MT"/>
                <a:cs typeface="Arial MT"/>
              </a:rPr>
              <a:t> </a:t>
            </a:r>
            <a:r>
              <a:rPr spc="-13" dirty="0">
                <a:solidFill>
                  <a:srgbClr val="5C5C5C"/>
                </a:solidFill>
                <a:latin typeface="Arial MT"/>
                <a:cs typeface="Arial MT"/>
              </a:rPr>
              <a:t>last</a:t>
            </a:r>
            <a:r>
              <a:rPr spc="-58" dirty="0">
                <a:solidFill>
                  <a:srgbClr val="5C5C5C"/>
                </a:solidFill>
                <a:latin typeface="Arial MT"/>
                <a:cs typeface="Arial MT"/>
              </a:rPr>
              <a:t> </a:t>
            </a:r>
            <a:r>
              <a:rPr spc="-26" dirty="0">
                <a:solidFill>
                  <a:srgbClr val="5C5C5C"/>
                </a:solidFill>
                <a:latin typeface="Arial MT"/>
                <a:cs typeface="Arial MT"/>
              </a:rPr>
              <a:t>seen,</a:t>
            </a:r>
            <a:r>
              <a:rPr spc="-58" dirty="0">
                <a:solidFill>
                  <a:srgbClr val="5C5C5C"/>
                </a:solidFill>
                <a:latin typeface="Arial MT"/>
                <a:cs typeface="Arial MT"/>
              </a:rPr>
              <a:t> </a:t>
            </a:r>
            <a:r>
              <a:rPr spc="-26" dirty="0">
                <a:solidFill>
                  <a:srgbClr val="5C5C5C"/>
                </a:solidFill>
                <a:latin typeface="Arial MT"/>
                <a:cs typeface="Arial MT"/>
              </a:rPr>
              <a:t>attachments</a:t>
            </a:r>
            <a:r>
              <a:rPr spc="-58" dirty="0">
                <a:solidFill>
                  <a:srgbClr val="5C5C5C"/>
                </a:solidFill>
                <a:latin typeface="Arial MT"/>
                <a:cs typeface="Arial MT"/>
              </a:rPr>
              <a:t> </a:t>
            </a:r>
            <a:r>
              <a:rPr spc="-26" dirty="0">
                <a:solidFill>
                  <a:srgbClr val="5C5C5C"/>
                </a:solidFill>
                <a:latin typeface="Arial MT"/>
                <a:cs typeface="Arial MT"/>
              </a:rPr>
              <a:t>details,</a:t>
            </a:r>
            <a:r>
              <a:rPr spc="-58" dirty="0">
                <a:solidFill>
                  <a:srgbClr val="5C5C5C"/>
                </a:solidFill>
                <a:latin typeface="Arial MT"/>
                <a:cs typeface="Arial MT"/>
              </a:rPr>
              <a:t> </a:t>
            </a:r>
            <a:r>
              <a:rPr dirty="0">
                <a:solidFill>
                  <a:srgbClr val="5C5C5C"/>
                </a:solidFill>
                <a:latin typeface="Arial MT"/>
                <a:cs typeface="Arial MT"/>
              </a:rPr>
              <a:t>and</a:t>
            </a:r>
            <a:r>
              <a:rPr spc="-58" dirty="0">
                <a:solidFill>
                  <a:srgbClr val="5C5C5C"/>
                </a:solidFill>
                <a:latin typeface="Arial MT"/>
                <a:cs typeface="Arial MT"/>
              </a:rPr>
              <a:t> </a:t>
            </a:r>
            <a:r>
              <a:rPr spc="-13" dirty="0">
                <a:solidFill>
                  <a:srgbClr val="5C5C5C"/>
                </a:solidFill>
                <a:latin typeface="Arial MT"/>
                <a:cs typeface="Arial MT"/>
              </a:rPr>
              <a:t>their </a:t>
            </a:r>
            <a:r>
              <a:rPr spc="-26" dirty="0">
                <a:solidFill>
                  <a:srgbClr val="5C5C5C"/>
                </a:solidFill>
                <a:latin typeface="Arial MT"/>
                <a:cs typeface="Arial MT"/>
              </a:rPr>
              <a:t>social</a:t>
            </a:r>
            <a:r>
              <a:rPr spc="-32" dirty="0">
                <a:solidFill>
                  <a:srgbClr val="5C5C5C"/>
                </a:solidFill>
                <a:latin typeface="Arial MT"/>
                <a:cs typeface="Arial MT"/>
              </a:rPr>
              <a:t> </a:t>
            </a:r>
            <a:r>
              <a:rPr spc="-26" dirty="0">
                <a:solidFill>
                  <a:srgbClr val="5C5C5C"/>
                </a:solidFill>
                <a:latin typeface="Arial MT"/>
                <a:cs typeface="Arial MT"/>
              </a:rPr>
              <a:t>media</a:t>
            </a:r>
            <a:r>
              <a:rPr spc="-32" dirty="0">
                <a:solidFill>
                  <a:srgbClr val="5C5C5C"/>
                </a:solidFill>
                <a:latin typeface="Arial MT"/>
                <a:cs typeface="Arial MT"/>
              </a:rPr>
              <a:t> </a:t>
            </a:r>
            <a:r>
              <a:rPr spc="-26" dirty="0">
                <a:solidFill>
                  <a:srgbClr val="5C5C5C"/>
                </a:solidFill>
                <a:latin typeface="Arial MT"/>
                <a:cs typeface="Arial MT"/>
              </a:rPr>
              <a:t>links,</a:t>
            </a:r>
            <a:r>
              <a:rPr spc="-32" dirty="0">
                <a:solidFill>
                  <a:srgbClr val="5C5C5C"/>
                </a:solidFill>
                <a:latin typeface="Arial MT"/>
                <a:cs typeface="Arial MT"/>
              </a:rPr>
              <a:t> </a:t>
            </a:r>
            <a:r>
              <a:rPr spc="-13" dirty="0">
                <a:solidFill>
                  <a:srgbClr val="5C5C5C"/>
                </a:solidFill>
                <a:latin typeface="Arial MT"/>
                <a:cs typeface="Arial MT"/>
              </a:rPr>
              <a:t>Shortcut</a:t>
            </a:r>
            <a:r>
              <a:rPr spc="-32" dirty="0">
                <a:solidFill>
                  <a:srgbClr val="5C5C5C"/>
                </a:solidFill>
                <a:latin typeface="Arial MT"/>
                <a:cs typeface="Arial MT"/>
              </a:rPr>
              <a:t> </a:t>
            </a:r>
            <a:r>
              <a:rPr dirty="0">
                <a:solidFill>
                  <a:srgbClr val="5C5C5C"/>
                </a:solidFill>
                <a:latin typeface="Arial MT"/>
                <a:cs typeface="Arial MT"/>
              </a:rPr>
              <a:t>to</a:t>
            </a:r>
            <a:r>
              <a:rPr spc="-32" dirty="0">
                <a:solidFill>
                  <a:srgbClr val="5C5C5C"/>
                </a:solidFill>
                <a:latin typeface="Arial MT"/>
                <a:cs typeface="Arial MT"/>
              </a:rPr>
              <a:t> </a:t>
            </a:r>
            <a:r>
              <a:rPr dirty="0">
                <a:solidFill>
                  <a:srgbClr val="5C5C5C"/>
                </a:solidFill>
                <a:latin typeface="Arial MT"/>
                <a:cs typeface="Arial MT"/>
              </a:rPr>
              <a:t>chat,</a:t>
            </a:r>
            <a:r>
              <a:rPr spc="-32" dirty="0">
                <a:solidFill>
                  <a:srgbClr val="5C5C5C"/>
                </a:solidFill>
                <a:latin typeface="Arial MT"/>
                <a:cs typeface="Arial MT"/>
              </a:rPr>
              <a:t> </a:t>
            </a:r>
            <a:r>
              <a:rPr spc="-26" dirty="0">
                <a:solidFill>
                  <a:srgbClr val="5C5C5C"/>
                </a:solidFill>
                <a:latin typeface="Arial MT"/>
                <a:cs typeface="Arial MT"/>
              </a:rPr>
              <a:t>pinned/starred</a:t>
            </a:r>
            <a:r>
              <a:rPr spc="-32" dirty="0">
                <a:solidFill>
                  <a:srgbClr val="5C5C5C"/>
                </a:solidFill>
                <a:latin typeface="Arial MT"/>
                <a:cs typeface="Arial MT"/>
              </a:rPr>
              <a:t> </a:t>
            </a:r>
            <a:r>
              <a:rPr spc="-13" dirty="0">
                <a:solidFill>
                  <a:srgbClr val="5C5C5C"/>
                </a:solidFill>
                <a:latin typeface="Arial MT"/>
                <a:cs typeface="Arial MT"/>
              </a:rPr>
              <a:t>chats.</a:t>
            </a:r>
            <a:endParaRPr dirty="0">
              <a:latin typeface="Arial MT"/>
              <a:cs typeface="Arial MT"/>
            </a:endParaRPr>
          </a:p>
          <a:p>
            <a:pPr marL="655684" marR="311958" lvl="1" indent="-346983">
              <a:lnSpc>
                <a:spcPct val="122600"/>
              </a:lnSpc>
              <a:spcBef>
                <a:spcPts val="1283"/>
              </a:spcBef>
              <a:buAutoNum type="alphaUcPeriod"/>
              <a:tabLst>
                <a:tab pos="655684" algn="l"/>
              </a:tabLst>
            </a:pPr>
            <a:r>
              <a:rPr spc="-26" dirty="0">
                <a:solidFill>
                  <a:srgbClr val="5C5C5C"/>
                </a:solidFill>
                <a:latin typeface="Arial MT"/>
                <a:cs typeface="Arial MT"/>
              </a:rPr>
              <a:t>In</a:t>
            </a:r>
            <a:r>
              <a:rPr spc="-83" dirty="0">
                <a:solidFill>
                  <a:srgbClr val="5C5C5C"/>
                </a:solidFill>
                <a:latin typeface="Arial MT"/>
                <a:cs typeface="Arial MT"/>
              </a:rPr>
              <a:t> </a:t>
            </a:r>
            <a:r>
              <a:rPr dirty="0">
                <a:solidFill>
                  <a:srgbClr val="5C5C5C"/>
                </a:solidFill>
                <a:latin typeface="Arial MT"/>
                <a:cs typeface="Arial MT"/>
              </a:rPr>
              <a:t>group</a:t>
            </a:r>
            <a:r>
              <a:rPr spc="-83" dirty="0">
                <a:solidFill>
                  <a:srgbClr val="5C5C5C"/>
                </a:solidFill>
                <a:latin typeface="Arial MT"/>
                <a:cs typeface="Arial MT"/>
              </a:rPr>
              <a:t> </a:t>
            </a:r>
            <a:r>
              <a:rPr dirty="0">
                <a:solidFill>
                  <a:srgbClr val="5C5C5C"/>
                </a:solidFill>
                <a:latin typeface="Arial MT"/>
                <a:cs typeface="Arial MT"/>
              </a:rPr>
              <a:t>chat</a:t>
            </a:r>
            <a:r>
              <a:rPr spc="-77" dirty="0">
                <a:solidFill>
                  <a:srgbClr val="5C5C5C"/>
                </a:solidFill>
                <a:latin typeface="Arial MT"/>
                <a:cs typeface="Arial MT"/>
              </a:rPr>
              <a:t> </a:t>
            </a:r>
            <a:r>
              <a:rPr dirty="0">
                <a:solidFill>
                  <a:srgbClr val="5C5C5C"/>
                </a:solidFill>
                <a:latin typeface="Arial MT"/>
                <a:cs typeface="Arial MT"/>
              </a:rPr>
              <a:t>profile,</a:t>
            </a:r>
            <a:r>
              <a:rPr spc="301" dirty="0">
                <a:solidFill>
                  <a:srgbClr val="5C5C5C"/>
                </a:solidFill>
                <a:latin typeface="Arial MT"/>
                <a:cs typeface="Arial MT"/>
              </a:rPr>
              <a:t> </a:t>
            </a:r>
            <a:r>
              <a:rPr dirty="0">
                <a:solidFill>
                  <a:srgbClr val="5C5C5C"/>
                </a:solidFill>
                <a:latin typeface="Arial MT"/>
                <a:cs typeface="Arial MT"/>
              </a:rPr>
              <a:t>we</a:t>
            </a:r>
            <a:r>
              <a:rPr spc="-77" dirty="0">
                <a:solidFill>
                  <a:srgbClr val="5C5C5C"/>
                </a:solidFill>
                <a:latin typeface="Arial MT"/>
                <a:cs typeface="Arial MT"/>
              </a:rPr>
              <a:t> </a:t>
            </a:r>
            <a:r>
              <a:rPr spc="-13" dirty="0">
                <a:solidFill>
                  <a:srgbClr val="5C5C5C"/>
                </a:solidFill>
                <a:latin typeface="Arial MT"/>
                <a:cs typeface="Arial MT"/>
              </a:rPr>
              <a:t>need</a:t>
            </a:r>
            <a:r>
              <a:rPr spc="-83" dirty="0">
                <a:solidFill>
                  <a:srgbClr val="5C5C5C"/>
                </a:solidFill>
                <a:latin typeface="Arial MT"/>
                <a:cs typeface="Arial MT"/>
              </a:rPr>
              <a:t> </a:t>
            </a:r>
            <a:r>
              <a:rPr dirty="0">
                <a:solidFill>
                  <a:srgbClr val="5C5C5C"/>
                </a:solidFill>
                <a:latin typeface="Arial MT"/>
                <a:cs typeface="Arial MT"/>
              </a:rPr>
              <a:t>to</a:t>
            </a:r>
            <a:r>
              <a:rPr spc="-83" dirty="0">
                <a:solidFill>
                  <a:srgbClr val="5C5C5C"/>
                </a:solidFill>
                <a:latin typeface="Arial MT"/>
                <a:cs typeface="Arial MT"/>
              </a:rPr>
              <a:t> </a:t>
            </a:r>
            <a:r>
              <a:rPr dirty="0">
                <a:solidFill>
                  <a:srgbClr val="5C5C5C"/>
                </a:solidFill>
                <a:latin typeface="Arial MT"/>
                <a:cs typeface="Arial MT"/>
              </a:rPr>
              <a:t>show</a:t>
            </a:r>
            <a:r>
              <a:rPr spc="-77" dirty="0">
                <a:solidFill>
                  <a:srgbClr val="5C5C5C"/>
                </a:solidFill>
                <a:latin typeface="Arial MT"/>
                <a:cs typeface="Arial MT"/>
              </a:rPr>
              <a:t> </a:t>
            </a:r>
            <a:r>
              <a:rPr dirty="0">
                <a:solidFill>
                  <a:srgbClr val="5C5C5C"/>
                </a:solidFill>
                <a:latin typeface="Arial MT"/>
                <a:cs typeface="Arial MT"/>
              </a:rPr>
              <a:t>the</a:t>
            </a:r>
            <a:r>
              <a:rPr spc="-83" dirty="0">
                <a:solidFill>
                  <a:srgbClr val="5C5C5C"/>
                </a:solidFill>
                <a:latin typeface="Arial MT"/>
                <a:cs typeface="Arial MT"/>
              </a:rPr>
              <a:t> </a:t>
            </a:r>
            <a:r>
              <a:rPr spc="-13" dirty="0">
                <a:solidFill>
                  <a:srgbClr val="5C5C5C"/>
                </a:solidFill>
                <a:latin typeface="Arial MT"/>
                <a:cs typeface="Arial MT"/>
              </a:rPr>
              <a:t>list</a:t>
            </a:r>
            <a:r>
              <a:rPr spc="-77" dirty="0">
                <a:solidFill>
                  <a:srgbClr val="5C5C5C"/>
                </a:solidFill>
                <a:latin typeface="Arial MT"/>
                <a:cs typeface="Arial MT"/>
              </a:rPr>
              <a:t> </a:t>
            </a:r>
            <a:r>
              <a:rPr dirty="0">
                <a:solidFill>
                  <a:srgbClr val="5C5C5C"/>
                </a:solidFill>
                <a:latin typeface="Arial MT"/>
                <a:cs typeface="Arial MT"/>
              </a:rPr>
              <a:t>of</a:t>
            </a:r>
            <a:r>
              <a:rPr spc="-83" dirty="0">
                <a:solidFill>
                  <a:srgbClr val="5C5C5C"/>
                </a:solidFill>
                <a:latin typeface="Arial MT"/>
                <a:cs typeface="Arial MT"/>
              </a:rPr>
              <a:t> </a:t>
            </a:r>
            <a:r>
              <a:rPr spc="-26" dirty="0">
                <a:solidFill>
                  <a:srgbClr val="5C5C5C"/>
                </a:solidFill>
                <a:latin typeface="Arial MT"/>
                <a:cs typeface="Arial MT"/>
              </a:rPr>
              <a:t>users</a:t>
            </a:r>
            <a:r>
              <a:rPr spc="-77" dirty="0">
                <a:solidFill>
                  <a:srgbClr val="5C5C5C"/>
                </a:solidFill>
                <a:latin typeface="Arial MT"/>
                <a:cs typeface="Arial MT"/>
              </a:rPr>
              <a:t> </a:t>
            </a:r>
            <a:r>
              <a:rPr dirty="0">
                <a:solidFill>
                  <a:srgbClr val="5C5C5C"/>
                </a:solidFill>
                <a:latin typeface="Arial MT"/>
                <a:cs typeface="Arial MT"/>
              </a:rPr>
              <a:t>in</a:t>
            </a:r>
            <a:r>
              <a:rPr spc="-83" dirty="0">
                <a:solidFill>
                  <a:srgbClr val="5C5C5C"/>
                </a:solidFill>
                <a:latin typeface="Arial MT"/>
                <a:cs typeface="Arial MT"/>
              </a:rPr>
              <a:t> </a:t>
            </a:r>
            <a:r>
              <a:rPr dirty="0">
                <a:solidFill>
                  <a:srgbClr val="5C5C5C"/>
                </a:solidFill>
                <a:latin typeface="Arial MT"/>
                <a:cs typeface="Arial MT"/>
              </a:rPr>
              <a:t>that</a:t>
            </a:r>
            <a:r>
              <a:rPr spc="-83" dirty="0">
                <a:solidFill>
                  <a:srgbClr val="5C5C5C"/>
                </a:solidFill>
                <a:latin typeface="Arial MT"/>
                <a:cs typeface="Arial MT"/>
              </a:rPr>
              <a:t> </a:t>
            </a:r>
            <a:r>
              <a:rPr dirty="0">
                <a:solidFill>
                  <a:srgbClr val="5C5C5C"/>
                </a:solidFill>
                <a:latin typeface="Arial MT"/>
                <a:cs typeface="Arial MT"/>
              </a:rPr>
              <a:t>group,</a:t>
            </a:r>
            <a:r>
              <a:rPr spc="-77" dirty="0">
                <a:solidFill>
                  <a:srgbClr val="5C5C5C"/>
                </a:solidFill>
                <a:latin typeface="Arial MT"/>
                <a:cs typeface="Arial MT"/>
              </a:rPr>
              <a:t> </a:t>
            </a:r>
            <a:r>
              <a:rPr spc="-13" dirty="0">
                <a:solidFill>
                  <a:srgbClr val="5C5C5C"/>
                </a:solidFill>
                <a:latin typeface="Arial MT"/>
                <a:cs typeface="Arial MT"/>
              </a:rPr>
              <a:t>admin </a:t>
            </a:r>
            <a:r>
              <a:rPr spc="-38" dirty="0">
                <a:solidFill>
                  <a:srgbClr val="5C5C5C"/>
                </a:solidFill>
                <a:latin typeface="Arial MT"/>
                <a:cs typeface="Arial MT"/>
              </a:rPr>
              <a:t>user’s,</a:t>
            </a:r>
            <a:r>
              <a:rPr spc="-32" dirty="0">
                <a:solidFill>
                  <a:srgbClr val="5C5C5C"/>
                </a:solidFill>
                <a:latin typeface="Arial MT"/>
                <a:cs typeface="Arial MT"/>
              </a:rPr>
              <a:t> </a:t>
            </a:r>
            <a:r>
              <a:rPr spc="-26" dirty="0">
                <a:solidFill>
                  <a:srgbClr val="5C5C5C"/>
                </a:solidFill>
                <a:latin typeface="Arial MT"/>
                <a:cs typeface="Arial MT"/>
              </a:rPr>
              <a:t>pinned/starred </a:t>
            </a:r>
            <a:r>
              <a:rPr spc="-13" dirty="0">
                <a:solidFill>
                  <a:srgbClr val="5C5C5C"/>
                </a:solidFill>
                <a:latin typeface="Arial MT"/>
                <a:cs typeface="Arial MT"/>
              </a:rPr>
              <a:t>chats</a:t>
            </a:r>
            <a:endParaRPr dirty="0">
              <a:latin typeface="Arial MT"/>
              <a:cs typeface="Arial MT"/>
            </a:endParaRPr>
          </a:p>
          <a:p>
            <a:pPr marL="362459" marR="358386" indent="-346983">
              <a:lnSpc>
                <a:spcPct val="122600"/>
              </a:lnSpc>
              <a:spcBef>
                <a:spcPts val="1283"/>
              </a:spcBef>
              <a:buAutoNum type="arabicPeriod"/>
              <a:tabLst>
                <a:tab pos="362459" algn="l"/>
              </a:tabLst>
            </a:pPr>
            <a:r>
              <a:rPr spc="-64" dirty="0">
                <a:solidFill>
                  <a:srgbClr val="5C5C5C"/>
                </a:solidFill>
                <a:latin typeface="Arial MT"/>
                <a:cs typeface="Arial MT"/>
              </a:rPr>
              <a:t>There</a:t>
            </a:r>
            <a:r>
              <a:rPr spc="-51" dirty="0">
                <a:solidFill>
                  <a:srgbClr val="5C5C5C"/>
                </a:solidFill>
                <a:latin typeface="Arial MT"/>
                <a:cs typeface="Arial MT"/>
              </a:rPr>
              <a:t> </a:t>
            </a:r>
            <a:r>
              <a:rPr dirty="0">
                <a:solidFill>
                  <a:srgbClr val="5C5C5C"/>
                </a:solidFill>
                <a:latin typeface="Arial MT"/>
                <a:cs typeface="Arial MT"/>
              </a:rPr>
              <a:t>must</a:t>
            </a:r>
            <a:r>
              <a:rPr spc="-45" dirty="0">
                <a:solidFill>
                  <a:srgbClr val="5C5C5C"/>
                </a:solidFill>
                <a:latin typeface="Arial MT"/>
                <a:cs typeface="Arial MT"/>
              </a:rPr>
              <a:t> </a:t>
            </a:r>
            <a:r>
              <a:rPr spc="-13" dirty="0">
                <a:solidFill>
                  <a:srgbClr val="5C5C5C"/>
                </a:solidFill>
                <a:latin typeface="Arial MT"/>
                <a:cs typeface="Arial MT"/>
              </a:rPr>
              <a:t>need</a:t>
            </a:r>
            <a:r>
              <a:rPr spc="-45" dirty="0">
                <a:solidFill>
                  <a:srgbClr val="5C5C5C"/>
                </a:solidFill>
                <a:latin typeface="Arial MT"/>
                <a:cs typeface="Arial MT"/>
              </a:rPr>
              <a:t> </a:t>
            </a:r>
            <a:r>
              <a:rPr dirty="0">
                <a:solidFill>
                  <a:srgbClr val="5C5C5C"/>
                </a:solidFill>
                <a:latin typeface="Arial MT"/>
                <a:cs typeface="Arial MT"/>
              </a:rPr>
              <a:t>to</a:t>
            </a:r>
            <a:r>
              <a:rPr spc="-45" dirty="0">
                <a:solidFill>
                  <a:srgbClr val="5C5C5C"/>
                </a:solidFill>
                <a:latin typeface="Arial MT"/>
                <a:cs typeface="Arial MT"/>
              </a:rPr>
              <a:t> </a:t>
            </a:r>
            <a:r>
              <a:rPr spc="-58" dirty="0">
                <a:solidFill>
                  <a:srgbClr val="5C5C5C"/>
                </a:solidFill>
                <a:latin typeface="Arial MT"/>
                <a:cs typeface="Arial MT"/>
              </a:rPr>
              <a:t>have</a:t>
            </a:r>
            <a:r>
              <a:rPr spc="-51" dirty="0">
                <a:solidFill>
                  <a:srgbClr val="5C5C5C"/>
                </a:solidFill>
                <a:latin typeface="Arial MT"/>
                <a:cs typeface="Arial MT"/>
              </a:rPr>
              <a:t> </a:t>
            </a:r>
            <a:r>
              <a:rPr dirty="0">
                <a:solidFill>
                  <a:srgbClr val="5C5C5C"/>
                </a:solidFill>
                <a:latin typeface="Arial MT"/>
                <a:cs typeface="Arial MT"/>
              </a:rPr>
              <a:t>a</a:t>
            </a:r>
            <a:r>
              <a:rPr spc="-45" dirty="0">
                <a:solidFill>
                  <a:srgbClr val="5C5C5C"/>
                </a:solidFill>
                <a:latin typeface="Arial MT"/>
                <a:cs typeface="Arial MT"/>
              </a:rPr>
              <a:t> </a:t>
            </a:r>
            <a:r>
              <a:rPr spc="-26" dirty="0">
                <a:solidFill>
                  <a:srgbClr val="5C5C5C"/>
                </a:solidFill>
                <a:latin typeface="Arial MT"/>
                <a:cs typeface="Arial MT"/>
              </a:rPr>
              <a:t>notification</a:t>
            </a:r>
            <a:r>
              <a:rPr spc="-45" dirty="0">
                <a:solidFill>
                  <a:srgbClr val="5C5C5C"/>
                </a:solidFill>
                <a:latin typeface="Arial MT"/>
                <a:cs typeface="Arial MT"/>
              </a:rPr>
              <a:t> </a:t>
            </a:r>
            <a:r>
              <a:rPr spc="-38" dirty="0">
                <a:solidFill>
                  <a:srgbClr val="5C5C5C"/>
                </a:solidFill>
                <a:latin typeface="Arial MT"/>
                <a:cs typeface="Arial MT"/>
              </a:rPr>
              <a:t>center,</a:t>
            </a:r>
            <a:r>
              <a:rPr spc="-45" dirty="0">
                <a:solidFill>
                  <a:srgbClr val="5C5C5C"/>
                </a:solidFill>
                <a:latin typeface="Arial MT"/>
                <a:cs typeface="Arial MT"/>
              </a:rPr>
              <a:t> </a:t>
            </a:r>
            <a:r>
              <a:rPr spc="-26" dirty="0">
                <a:solidFill>
                  <a:srgbClr val="5C5C5C"/>
                </a:solidFill>
                <a:latin typeface="Arial MT"/>
                <a:cs typeface="Arial MT"/>
              </a:rPr>
              <a:t>In</a:t>
            </a:r>
            <a:r>
              <a:rPr spc="-51" dirty="0">
                <a:solidFill>
                  <a:srgbClr val="5C5C5C"/>
                </a:solidFill>
                <a:latin typeface="Arial MT"/>
                <a:cs typeface="Arial MT"/>
              </a:rPr>
              <a:t> </a:t>
            </a:r>
            <a:r>
              <a:rPr dirty="0">
                <a:solidFill>
                  <a:srgbClr val="5C5C5C"/>
                </a:solidFill>
                <a:latin typeface="Arial MT"/>
                <a:cs typeface="Arial MT"/>
              </a:rPr>
              <a:t>that</a:t>
            </a:r>
            <a:r>
              <a:rPr spc="-45" dirty="0">
                <a:solidFill>
                  <a:srgbClr val="5C5C5C"/>
                </a:solidFill>
                <a:latin typeface="Arial MT"/>
                <a:cs typeface="Arial MT"/>
              </a:rPr>
              <a:t> </a:t>
            </a:r>
            <a:r>
              <a:rPr spc="-26" dirty="0">
                <a:solidFill>
                  <a:srgbClr val="5C5C5C"/>
                </a:solidFill>
                <a:latin typeface="Arial MT"/>
                <a:cs typeface="Arial MT"/>
              </a:rPr>
              <a:t>mentioned</a:t>
            </a:r>
            <a:r>
              <a:rPr spc="-45" dirty="0">
                <a:solidFill>
                  <a:srgbClr val="5C5C5C"/>
                </a:solidFill>
                <a:latin typeface="Arial MT"/>
                <a:cs typeface="Arial MT"/>
              </a:rPr>
              <a:t> </a:t>
            </a:r>
            <a:r>
              <a:rPr dirty="0">
                <a:solidFill>
                  <a:srgbClr val="5C5C5C"/>
                </a:solidFill>
                <a:latin typeface="Arial MT"/>
                <a:cs typeface="Arial MT"/>
              </a:rPr>
              <a:t>chats,</a:t>
            </a:r>
            <a:r>
              <a:rPr spc="-45" dirty="0">
                <a:solidFill>
                  <a:srgbClr val="5C5C5C"/>
                </a:solidFill>
                <a:latin typeface="Arial MT"/>
                <a:cs typeface="Arial MT"/>
              </a:rPr>
              <a:t> </a:t>
            </a:r>
            <a:r>
              <a:rPr spc="-13" dirty="0">
                <a:solidFill>
                  <a:srgbClr val="5C5C5C"/>
                </a:solidFill>
                <a:latin typeface="Arial MT"/>
                <a:cs typeface="Arial MT"/>
              </a:rPr>
              <a:t>missed </a:t>
            </a:r>
            <a:r>
              <a:rPr spc="-26" dirty="0">
                <a:solidFill>
                  <a:srgbClr val="5C5C5C"/>
                </a:solidFill>
                <a:latin typeface="Arial MT"/>
                <a:cs typeface="Arial MT"/>
              </a:rPr>
              <a:t>video</a:t>
            </a:r>
            <a:r>
              <a:rPr spc="-90" dirty="0">
                <a:solidFill>
                  <a:srgbClr val="5C5C5C"/>
                </a:solidFill>
                <a:latin typeface="Arial MT"/>
                <a:cs typeface="Arial MT"/>
              </a:rPr>
              <a:t> </a:t>
            </a:r>
            <a:r>
              <a:rPr dirty="0">
                <a:solidFill>
                  <a:srgbClr val="5C5C5C"/>
                </a:solidFill>
                <a:latin typeface="Arial MT"/>
                <a:cs typeface="Arial MT"/>
              </a:rPr>
              <a:t>and</a:t>
            </a:r>
            <a:r>
              <a:rPr spc="-83" dirty="0">
                <a:solidFill>
                  <a:srgbClr val="5C5C5C"/>
                </a:solidFill>
                <a:latin typeface="Arial MT"/>
                <a:cs typeface="Arial MT"/>
              </a:rPr>
              <a:t> </a:t>
            </a:r>
            <a:r>
              <a:rPr spc="-13" dirty="0">
                <a:solidFill>
                  <a:srgbClr val="5C5C5C"/>
                </a:solidFill>
                <a:latin typeface="Arial MT"/>
                <a:cs typeface="Arial MT"/>
              </a:rPr>
              <a:t>audio</a:t>
            </a:r>
            <a:r>
              <a:rPr spc="-83" dirty="0">
                <a:solidFill>
                  <a:srgbClr val="5C5C5C"/>
                </a:solidFill>
                <a:latin typeface="Arial MT"/>
                <a:cs typeface="Arial MT"/>
              </a:rPr>
              <a:t> </a:t>
            </a:r>
            <a:r>
              <a:rPr spc="-13" dirty="0">
                <a:solidFill>
                  <a:srgbClr val="5C5C5C"/>
                </a:solidFill>
                <a:latin typeface="Arial MT"/>
                <a:cs typeface="Arial MT"/>
              </a:rPr>
              <a:t>call.</a:t>
            </a:r>
            <a:endParaRPr dirty="0">
              <a:latin typeface="Arial MT"/>
              <a:cs typeface="Arial MT"/>
            </a:endParaRPr>
          </a:p>
        </p:txBody>
      </p:sp>
    </p:spTree>
    <p:extLst>
      <p:ext uri="{BB962C8B-B14F-4D97-AF65-F5344CB8AC3E}">
        <p14:creationId xmlns:p14="http://schemas.microsoft.com/office/powerpoint/2010/main" val="3492303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5">
    <p:bg>
      <p:bgPr>
        <a:solidFill>
          <a:srgbClr val="E6DCCF"/>
        </a:solidFill>
        <a:effectLst/>
      </p:bgPr>
    </p:bg>
    <p:spTree>
      <p:nvGrpSpPr>
        <p:cNvPr id="1" name=""/>
        <p:cNvGrpSpPr/>
        <p:nvPr/>
      </p:nvGrpSpPr>
      <p:grpSpPr>
        <a:xfrm>
          <a:off x="0" y="0"/>
          <a:ext cx="0" cy="0"/>
          <a:chOff x="0" y="0"/>
          <a:chExt cx="0" cy="0"/>
        </a:xfrm>
      </p:grpSpPr>
      <p:sp>
        <p:nvSpPr>
          <p:cNvPr id="2" name="Shape 0"/>
          <p:cNvSpPr/>
          <p:nvPr/>
        </p:nvSpPr>
        <p:spPr>
          <a:xfrm>
            <a:off x="23370921" y="10515600"/>
            <a:ext cx="1016127" cy="3200400"/>
          </a:xfrm>
          <a:prstGeom prst="rect">
            <a:avLst/>
          </a:prstGeom>
          <a:noFill/>
          <a:ln/>
        </p:spPr>
        <p:txBody>
          <a:bodyPr/>
          <a:lstStyle/>
          <a:p>
            <a:endParaRPr lang="en-IN"/>
          </a:p>
        </p:txBody>
      </p:sp>
      <p:sp>
        <p:nvSpPr>
          <p:cNvPr id="4" name="Text 1"/>
          <p:cNvSpPr/>
          <p:nvPr/>
        </p:nvSpPr>
        <p:spPr>
          <a:xfrm>
            <a:off x="6662057" y="553207"/>
            <a:ext cx="10891448" cy="1259049"/>
          </a:xfrm>
          <a:prstGeom prst="rect">
            <a:avLst/>
          </a:prstGeom>
          <a:noFill/>
          <a:ln/>
        </p:spPr>
        <p:txBody>
          <a:bodyPr wrap="square" lIns="0" tIns="0" rIns="0" bIns="0" rtlCol="0" anchor="t"/>
          <a:lstStyle/>
          <a:p>
            <a:pPr algn="ctr"/>
            <a:r>
              <a:rPr lang="en-IN" sz="7200" b="1" dirty="0"/>
              <a:t>Tools Used </a:t>
            </a:r>
            <a:endParaRPr lang="en-US" sz="7200" b="1" dirty="0"/>
          </a:p>
        </p:txBody>
      </p:sp>
      <p:sp>
        <p:nvSpPr>
          <p:cNvPr id="5" name="Shape 2"/>
          <p:cNvSpPr/>
          <p:nvPr/>
        </p:nvSpPr>
        <p:spPr>
          <a:xfrm>
            <a:off x="5423578" y="5054600"/>
            <a:ext cx="6122165" cy="5816600"/>
          </a:xfrm>
          <a:prstGeom prst="roundRect">
            <a:avLst>
              <a:gd name="adj" fmla="val 3459"/>
            </a:avLst>
          </a:prstGeom>
          <a:noFill/>
          <a:ln/>
        </p:spPr>
        <p:txBody>
          <a:bodyPr/>
          <a:lstStyle/>
          <a:p>
            <a:endParaRPr lang="en-IN"/>
          </a:p>
        </p:txBody>
      </p:sp>
      <p:sp>
        <p:nvSpPr>
          <p:cNvPr id="6" name="Shape 3"/>
          <p:cNvSpPr/>
          <p:nvPr/>
        </p:nvSpPr>
        <p:spPr>
          <a:xfrm>
            <a:off x="7671759" y="5359400"/>
            <a:ext cx="1625803" cy="1625600"/>
          </a:xfrm>
          <a:prstGeom prst="roundRect">
            <a:avLst>
              <a:gd name="adj" fmla="val 78188"/>
            </a:avLst>
          </a:prstGeom>
          <a:noFill/>
          <a:ln/>
        </p:spPr>
        <p:txBody>
          <a:bodyPr/>
          <a:lstStyle/>
          <a:p>
            <a:endParaRPr lang="en-IN"/>
          </a:p>
        </p:txBody>
      </p:sp>
      <p:pic>
        <p:nvPicPr>
          <p:cNvPr id="7" name="Image 1" descr="preencoded.png"/>
          <p:cNvPicPr>
            <a:picLocks noChangeAspect="1"/>
          </p:cNvPicPr>
          <p:nvPr/>
        </p:nvPicPr>
        <p:blipFill>
          <a:blip r:embed="rId3"/>
          <a:stretch>
            <a:fillRect/>
          </a:stretch>
        </p:blipFill>
        <p:spPr>
          <a:xfrm>
            <a:off x="7671759" y="5359400"/>
            <a:ext cx="1625803" cy="1625600"/>
          </a:xfrm>
          <a:prstGeom prst="rect">
            <a:avLst/>
          </a:prstGeom>
        </p:spPr>
      </p:pic>
      <p:pic>
        <p:nvPicPr>
          <p:cNvPr id="8" name="Image 2" descr="preencoded.png"/>
          <p:cNvPicPr>
            <a:picLocks noChangeAspect="1"/>
          </p:cNvPicPr>
          <p:nvPr/>
        </p:nvPicPr>
        <p:blipFill>
          <a:blip r:embed="rId4"/>
          <a:stretch>
            <a:fillRect/>
          </a:stretch>
        </p:blipFill>
        <p:spPr>
          <a:xfrm>
            <a:off x="9117831" y="5791436"/>
            <a:ext cx="1295481" cy="1294929"/>
          </a:xfrm>
          <a:prstGeom prst="rect">
            <a:avLst/>
          </a:prstGeom>
        </p:spPr>
      </p:pic>
      <p:sp>
        <p:nvSpPr>
          <p:cNvPr id="9" name="Shape 4"/>
          <p:cNvSpPr/>
          <p:nvPr/>
        </p:nvSpPr>
        <p:spPr>
          <a:xfrm>
            <a:off x="5830029" y="7289800"/>
            <a:ext cx="5309264" cy="3276600"/>
          </a:xfrm>
          <a:prstGeom prst="rect">
            <a:avLst/>
          </a:prstGeom>
          <a:noFill/>
          <a:ln/>
        </p:spPr>
        <p:txBody>
          <a:bodyPr/>
          <a:lstStyle/>
          <a:p>
            <a:endParaRPr lang="en-IN"/>
          </a:p>
        </p:txBody>
      </p:sp>
      <p:sp>
        <p:nvSpPr>
          <p:cNvPr id="11" name="Text 6"/>
          <p:cNvSpPr/>
          <p:nvPr/>
        </p:nvSpPr>
        <p:spPr>
          <a:xfrm>
            <a:off x="5762287" y="8686800"/>
            <a:ext cx="5444747" cy="2015067"/>
          </a:xfrm>
          <a:prstGeom prst="rect">
            <a:avLst/>
          </a:prstGeom>
          <a:noFill/>
          <a:ln/>
        </p:spPr>
        <p:txBody>
          <a:bodyPr wrap="square" lIns="0" tIns="0" rIns="0" bIns="0" rtlCol="0" anchor="t"/>
          <a:lstStyle/>
          <a:p>
            <a:pPr algn="ctr">
              <a:spcAft>
                <a:spcPts val="4000"/>
              </a:spcAft>
            </a:pPr>
            <a:r>
              <a:rPr lang="en-US" sz="3200" dirty="0">
                <a:solidFill>
                  <a:srgbClr val="000000">
                    <a:alpha val="100000"/>
                  </a:srgbClr>
                </a:solidFill>
                <a:latin typeface="Comic Neue Regular" pitchFamily="34" charset="0"/>
                <a:ea typeface="Comic Neue Regular" pitchFamily="34" charset="-122"/>
                <a:cs typeface="Comic Neue Regular" pitchFamily="34" charset="-120"/>
              </a:rPr>
              <a:t>.</a:t>
            </a:r>
            <a:endParaRPr lang="en-US" sz="3200" dirty="0"/>
          </a:p>
        </p:txBody>
      </p:sp>
      <p:pic>
        <p:nvPicPr>
          <p:cNvPr id="12" name="Image 3" descr="preencoded.png"/>
          <p:cNvPicPr>
            <a:picLocks noChangeAspect="1"/>
          </p:cNvPicPr>
          <p:nvPr/>
        </p:nvPicPr>
        <p:blipFill>
          <a:blip r:embed="rId5"/>
          <a:stretch>
            <a:fillRect/>
          </a:stretch>
        </p:blipFill>
        <p:spPr>
          <a:xfrm>
            <a:off x="4385827" y="4699000"/>
            <a:ext cx="9989871" cy="7975600"/>
          </a:xfrm>
          <a:prstGeom prst="rect">
            <a:avLst/>
          </a:prstGeom>
        </p:spPr>
      </p:pic>
      <p:sp>
        <p:nvSpPr>
          <p:cNvPr id="13" name="Shape 7"/>
          <p:cNvSpPr/>
          <p:nvPr/>
        </p:nvSpPr>
        <p:spPr>
          <a:xfrm>
            <a:off x="12854007" y="5054600"/>
            <a:ext cx="6122165" cy="5816600"/>
          </a:xfrm>
          <a:prstGeom prst="roundRect">
            <a:avLst>
              <a:gd name="adj" fmla="val 3459"/>
            </a:avLst>
          </a:prstGeom>
          <a:noFill/>
          <a:ln/>
        </p:spPr>
        <p:txBody>
          <a:bodyPr/>
          <a:lstStyle/>
          <a:p>
            <a:endParaRPr lang="en-IN"/>
          </a:p>
        </p:txBody>
      </p:sp>
      <p:sp>
        <p:nvSpPr>
          <p:cNvPr id="14" name="Shape 8"/>
          <p:cNvSpPr/>
          <p:nvPr/>
        </p:nvSpPr>
        <p:spPr>
          <a:xfrm>
            <a:off x="15102188" y="5359400"/>
            <a:ext cx="1625803" cy="1625600"/>
          </a:xfrm>
          <a:prstGeom prst="roundRect">
            <a:avLst>
              <a:gd name="adj" fmla="val 78188"/>
            </a:avLst>
          </a:prstGeom>
          <a:noFill/>
          <a:ln/>
        </p:spPr>
        <p:txBody>
          <a:bodyPr/>
          <a:lstStyle/>
          <a:p>
            <a:endParaRPr lang="en-IN"/>
          </a:p>
        </p:txBody>
      </p:sp>
      <p:pic>
        <p:nvPicPr>
          <p:cNvPr id="15" name="Image 4" descr="preencoded.png"/>
          <p:cNvPicPr>
            <a:picLocks noChangeAspect="1"/>
          </p:cNvPicPr>
          <p:nvPr/>
        </p:nvPicPr>
        <p:blipFill>
          <a:blip r:embed="rId3"/>
          <a:stretch>
            <a:fillRect/>
          </a:stretch>
        </p:blipFill>
        <p:spPr>
          <a:xfrm>
            <a:off x="15102188" y="5359400"/>
            <a:ext cx="1625803" cy="1625600"/>
          </a:xfrm>
          <a:prstGeom prst="rect">
            <a:avLst/>
          </a:prstGeom>
        </p:spPr>
      </p:pic>
      <p:pic>
        <p:nvPicPr>
          <p:cNvPr id="16" name="Image 5" descr="preencoded.png"/>
          <p:cNvPicPr>
            <a:picLocks noChangeAspect="1"/>
          </p:cNvPicPr>
          <p:nvPr/>
        </p:nvPicPr>
        <p:blipFill>
          <a:blip r:embed="rId6"/>
          <a:stretch>
            <a:fillRect/>
          </a:stretch>
        </p:blipFill>
        <p:spPr>
          <a:xfrm>
            <a:off x="18009420" y="5910076"/>
            <a:ext cx="1295481" cy="1294929"/>
          </a:xfrm>
          <a:prstGeom prst="rect">
            <a:avLst/>
          </a:prstGeom>
        </p:spPr>
      </p:pic>
      <p:sp>
        <p:nvSpPr>
          <p:cNvPr id="17" name="Shape 9"/>
          <p:cNvSpPr/>
          <p:nvPr/>
        </p:nvSpPr>
        <p:spPr>
          <a:xfrm>
            <a:off x="13260457" y="7289800"/>
            <a:ext cx="5309264" cy="3276600"/>
          </a:xfrm>
          <a:prstGeom prst="rect">
            <a:avLst/>
          </a:prstGeom>
          <a:noFill/>
          <a:ln/>
        </p:spPr>
        <p:txBody>
          <a:bodyPr/>
          <a:lstStyle/>
          <a:p>
            <a:endParaRPr lang="en-IN"/>
          </a:p>
        </p:txBody>
      </p:sp>
      <p:sp>
        <p:nvSpPr>
          <p:cNvPr id="18" name="Text 10"/>
          <p:cNvSpPr/>
          <p:nvPr/>
        </p:nvSpPr>
        <p:spPr>
          <a:xfrm>
            <a:off x="16383280" y="7616156"/>
            <a:ext cx="8875131" cy="1498600"/>
          </a:xfrm>
          <a:prstGeom prst="rect">
            <a:avLst/>
          </a:prstGeom>
          <a:noFill/>
          <a:ln/>
        </p:spPr>
        <p:txBody>
          <a:bodyPr wrap="square" lIns="0" tIns="0" rIns="0" bIns="0" rtlCol="0" anchor="t"/>
          <a:lstStyle/>
          <a:p>
            <a:pPr marL="193675" marR="1043305" indent="-285750">
              <a:lnSpc>
                <a:spcPct val="149000"/>
              </a:lnSpc>
              <a:spcAft>
                <a:spcPts val="80"/>
              </a:spcAft>
              <a:buFont typeface="Arial" panose="020B0604020202020204" pitchFamily="34" charset="0"/>
              <a:buChar char="•"/>
            </a:pPr>
            <a:r>
              <a:rPr lang="en-IN" sz="3600" b="1" dirty="0">
                <a:solidFill>
                  <a:srgbClr val="000000"/>
                </a:solidFill>
                <a:effectLst/>
                <a:latin typeface="Times New Roman" panose="02020603050405020304" pitchFamily="18" charset="0"/>
                <a:ea typeface="Times New Roman" panose="02020603050405020304" pitchFamily="18" charset="0"/>
              </a:rPr>
              <a:t>Marvel</a:t>
            </a:r>
            <a:endParaRPr lang="en-IN" sz="3600" dirty="0">
              <a:solidFill>
                <a:srgbClr val="000000"/>
              </a:solidFill>
              <a:effectLst/>
              <a:latin typeface="Times New Roman" panose="02020603050405020304" pitchFamily="18" charset="0"/>
              <a:ea typeface="Times New Roman" panose="02020603050405020304" pitchFamily="18" charset="0"/>
            </a:endParaRPr>
          </a:p>
          <a:p>
            <a:pPr marL="193675" marR="1043305" indent="-285750">
              <a:lnSpc>
                <a:spcPct val="149000"/>
              </a:lnSpc>
              <a:spcAft>
                <a:spcPts val="80"/>
              </a:spcAft>
              <a:buFont typeface="Arial" panose="020B0604020202020204" pitchFamily="34" charset="0"/>
              <a:buChar char="•"/>
            </a:pPr>
            <a:endParaRPr lang="en-IN" sz="3600" b="1" dirty="0">
              <a:solidFill>
                <a:srgbClr val="000000"/>
              </a:solidFill>
              <a:effectLst/>
              <a:latin typeface="Times New Roman" panose="02020603050405020304" pitchFamily="18" charset="0"/>
              <a:ea typeface="Times New Roman" panose="02020603050405020304" pitchFamily="18" charset="0"/>
            </a:endParaRPr>
          </a:p>
          <a:p>
            <a:pPr marL="193675" marR="1043305" indent="-285750">
              <a:lnSpc>
                <a:spcPct val="149000"/>
              </a:lnSpc>
              <a:spcAft>
                <a:spcPts val="80"/>
              </a:spcAft>
              <a:buFont typeface="Arial" panose="020B0604020202020204" pitchFamily="34" charset="0"/>
              <a:buChar char="•"/>
            </a:pPr>
            <a:r>
              <a:rPr lang="en-IN" sz="3600" b="1" dirty="0" err="1">
                <a:solidFill>
                  <a:srgbClr val="000000"/>
                </a:solidFill>
                <a:effectLst/>
                <a:latin typeface="Times New Roman" panose="02020603050405020304" pitchFamily="18" charset="0"/>
                <a:ea typeface="Times New Roman" panose="02020603050405020304" pitchFamily="18" charset="0"/>
              </a:rPr>
              <a:t>Behance</a:t>
            </a:r>
            <a:endParaRPr lang="en-IN" sz="3600" b="1" dirty="0">
              <a:solidFill>
                <a:srgbClr val="000000"/>
              </a:solidFill>
              <a:effectLst/>
              <a:latin typeface="Times New Roman" panose="02020603050405020304" pitchFamily="18" charset="0"/>
              <a:ea typeface="Times New Roman" panose="02020603050405020304" pitchFamily="18" charset="0"/>
            </a:endParaRPr>
          </a:p>
          <a:p>
            <a:pPr marL="193675" marR="1043305" indent="-285750">
              <a:lnSpc>
                <a:spcPct val="149000"/>
              </a:lnSpc>
              <a:spcAft>
                <a:spcPts val="80"/>
              </a:spcAft>
              <a:buFont typeface="Arial" panose="020B0604020202020204" pitchFamily="34" charset="0"/>
              <a:buChar char="•"/>
            </a:pPr>
            <a:endParaRPr lang="en-IN" sz="3600" b="1" dirty="0">
              <a:solidFill>
                <a:srgbClr val="000000"/>
              </a:solidFill>
              <a:effectLst/>
              <a:latin typeface="Times New Roman" panose="02020603050405020304" pitchFamily="18" charset="0"/>
              <a:ea typeface="Times New Roman" panose="02020603050405020304" pitchFamily="18" charset="0"/>
            </a:endParaRPr>
          </a:p>
          <a:p>
            <a:pPr marL="193675" marR="1043305" indent="-285750">
              <a:lnSpc>
                <a:spcPct val="149000"/>
              </a:lnSpc>
              <a:spcAft>
                <a:spcPts val="80"/>
              </a:spcAft>
              <a:buFont typeface="Arial" panose="020B0604020202020204" pitchFamily="34" charset="0"/>
              <a:buChar char="•"/>
            </a:pPr>
            <a:r>
              <a:rPr lang="en-IN" sz="3600" b="1" dirty="0">
                <a:solidFill>
                  <a:srgbClr val="000000"/>
                </a:solidFill>
                <a:latin typeface="Times New Roman" panose="02020603050405020304" pitchFamily="18" charset="0"/>
                <a:ea typeface="Times New Roman" panose="02020603050405020304" pitchFamily="18" charset="0"/>
              </a:rPr>
              <a:t>Excel      </a:t>
            </a:r>
            <a:r>
              <a:rPr lang="en-IN" sz="3600" b="1" dirty="0">
                <a:solidFill>
                  <a:srgbClr val="000000"/>
                </a:solidFill>
                <a:effectLst/>
                <a:latin typeface="Times New Roman" panose="02020603050405020304" pitchFamily="18" charset="0"/>
                <a:ea typeface="Times New Roman" panose="02020603050405020304" pitchFamily="18" charset="0"/>
              </a:rPr>
              <a:t> </a:t>
            </a:r>
          </a:p>
        </p:txBody>
      </p:sp>
      <p:pic>
        <p:nvPicPr>
          <p:cNvPr id="20" name="Image 6" descr="preencoded.png"/>
          <p:cNvPicPr>
            <a:picLocks noChangeAspect="1"/>
          </p:cNvPicPr>
          <p:nvPr/>
        </p:nvPicPr>
        <p:blipFill>
          <a:blip r:embed="rId5"/>
          <a:stretch>
            <a:fillRect/>
          </a:stretch>
        </p:blipFill>
        <p:spPr>
          <a:xfrm>
            <a:off x="14901287" y="4699000"/>
            <a:ext cx="7188340" cy="7962900"/>
          </a:xfrm>
          <a:prstGeom prst="rect">
            <a:avLst/>
          </a:prstGeom>
        </p:spPr>
      </p:pic>
      <p:pic>
        <p:nvPicPr>
          <p:cNvPr id="22" name="Image 8" descr="preencoded.png"/>
          <p:cNvPicPr>
            <a:picLocks noChangeAspect="1"/>
          </p:cNvPicPr>
          <p:nvPr/>
        </p:nvPicPr>
        <p:blipFill>
          <a:blip r:embed="rId7"/>
          <a:stretch>
            <a:fillRect/>
          </a:stretch>
        </p:blipFill>
        <p:spPr>
          <a:xfrm>
            <a:off x="18418780" y="32152"/>
            <a:ext cx="6214908" cy="4935805"/>
          </a:xfrm>
          <a:prstGeom prst="rect">
            <a:avLst/>
          </a:prstGeom>
        </p:spPr>
      </p:pic>
      <p:pic>
        <p:nvPicPr>
          <p:cNvPr id="3082" name="Picture 10" descr="The Marvel Logo - An Insight Into My ...">
            <a:extLst>
              <a:ext uri="{FF2B5EF4-FFF2-40B4-BE49-F238E27FC236}">
                <a16:creationId xmlns:a16="http://schemas.microsoft.com/office/drawing/2014/main" id="{D68E9232-FB3D-0C2C-CAE9-224AEED162D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057" t="26730" r="13697" b="32787"/>
          <a:stretch/>
        </p:blipFill>
        <p:spPr bwMode="auto">
          <a:xfrm>
            <a:off x="18736032" y="7618535"/>
            <a:ext cx="1841965" cy="755780"/>
          </a:xfrm>
          <a:prstGeom prst="rect">
            <a:avLst/>
          </a:prstGeom>
          <a:noFill/>
          <a:extLst>
            <a:ext uri="{909E8E84-426E-40DD-AFC4-6F175D3DCCD1}">
              <a14:hiddenFill xmlns:a14="http://schemas.microsoft.com/office/drawing/2010/main">
                <a:solidFill>
                  <a:srgbClr val="FFFFFF"/>
                </a:solidFill>
              </a14:hiddenFill>
            </a:ext>
          </a:extLst>
        </p:spPr>
      </p:pic>
      <p:sp>
        <p:nvSpPr>
          <p:cNvPr id="3" name="Text 5">
            <a:extLst>
              <a:ext uri="{FF2B5EF4-FFF2-40B4-BE49-F238E27FC236}">
                <a16:creationId xmlns:a16="http://schemas.microsoft.com/office/drawing/2014/main" id="{2428C282-7923-0435-639D-A55D361C6A2D}"/>
              </a:ext>
            </a:extLst>
          </p:cNvPr>
          <p:cNvSpPr/>
          <p:nvPr/>
        </p:nvSpPr>
        <p:spPr>
          <a:xfrm>
            <a:off x="7076798" y="7596437"/>
            <a:ext cx="13501787" cy="5651500"/>
          </a:xfrm>
          <a:prstGeom prst="rect">
            <a:avLst/>
          </a:prstGeom>
          <a:noFill/>
          <a:ln/>
        </p:spPr>
        <p:txBody>
          <a:bodyPr wrap="square" lIns="0" tIns="0" rIns="0" bIns="0" rtlCol="0" anchor="t"/>
          <a:lstStyle/>
          <a:p>
            <a:pPr marL="193675" marR="1043305" indent="-285750">
              <a:lnSpc>
                <a:spcPct val="149000"/>
              </a:lnSpc>
              <a:spcAft>
                <a:spcPts val="80"/>
              </a:spcAft>
              <a:buFont typeface="Arial" panose="020B0604020202020204" pitchFamily="34" charset="0"/>
              <a:buChar char="•"/>
            </a:pPr>
            <a:r>
              <a:rPr lang="en-IN" sz="3600" b="1" dirty="0">
                <a:solidFill>
                  <a:srgbClr val="000000"/>
                </a:solidFill>
                <a:effectLst/>
                <a:latin typeface="Times New Roman" panose="02020603050405020304" pitchFamily="18" charset="0"/>
                <a:ea typeface="Times New Roman" panose="02020603050405020304" pitchFamily="18" charset="0"/>
              </a:rPr>
              <a:t>Figma</a:t>
            </a:r>
          </a:p>
          <a:p>
            <a:pPr marL="193675" marR="1043305" indent="-285750">
              <a:lnSpc>
                <a:spcPct val="149000"/>
              </a:lnSpc>
              <a:spcAft>
                <a:spcPts val="80"/>
              </a:spcAft>
              <a:buFont typeface="Arial" panose="020B0604020202020204" pitchFamily="34" charset="0"/>
              <a:buChar char="•"/>
            </a:pPr>
            <a:endParaRPr lang="en-IN" sz="3600" b="1" dirty="0">
              <a:solidFill>
                <a:srgbClr val="000000"/>
              </a:solidFill>
              <a:latin typeface="Times New Roman" panose="02020603050405020304" pitchFamily="18" charset="0"/>
              <a:ea typeface="Times New Roman" panose="02020603050405020304" pitchFamily="18" charset="0"/>
            </a:endParaRPr>
          </a:p>
          <a:p>
            <a:pPr marL="193675" marR="1043305" indent="-285750">
              <a:lnSpc>
                <a:spcPct val="149000"/>
              </a:lnSpc>
              <a:spcAft>
                <a:spcPts val="80"/>
              </a:spcAft>
              <a:buFont typeface="Arial" panose="020B0604020202020204" pitchFamily="34" charset="0"/>
              <a:buChar char="•"/>
            </a:pPr>
            <a:r>
              <a:rPr lang="en-IN" sz="3600" b="1" dirty="0">
                <a:solidFill>
                  <a:srgbClr val="000000"/>
                </a:solidFill>
                <a:effectLst/>
                <a:latin typeface="Times New Roman" panose="02020603050405020304" pitchFamily="18" charset="0"/>
                <a:ea typeface="Times New Roman" panose="02020603050405020304" pitchFamily="18" charset="0"/>
              </a:rPr>
              <a:t>Adobe XD</a:t>
            </a:r>
          </a:p>
          <a:p>
            <a:pPr marL="193675" marR="1043305" indent="-285750">
              <a:lnSpc>
                <a:spcPct val="149000"/>
              </a:lnSpc>
              <a:spcAft>
                <a:spcPts val="80"/>
              </a:spcAft>
              <a:buFont typeface="Arial" panose="020B0604020202020204" pitchFamily="34" charset="0"/>
              <a:buChar char="•"/>
            </a:pPr>
            <a:endParaRPr lang="en-IN" sz="3600" b="1" dirty="0">
              <a:solidFill>
                <a:srgbClr val="000000"/>
              </a:solidFill>
              <a:effectLst/>
              <a:latin typeface="Times New Roman" panose="02020603050405020304" pitchFamily="18" charset="0"/>
              <a:ea typeface="Times New Roman" panose="02020603050405020304" pitchFamily="18" charset="0"/>
            </a:endParaRPr>
          </a:p>
          <a:p>
            <a:pPr marL="193675" marR="1043305" indent="-285750">
              <a:lnSpc>
                <a:spcPct val="149000"/>
              </a:lnSpc>
              <a:spcAft>
                <a:spcPts val="80"/>
              </a:spcAft>
              <a:buFont typeface="Arial" panose="020B0604020202020204" pitchFamily="34" charset="0"/>
              <a:buChar char="•"/>
            </a:pPr>
            <a:r>
              <a:rPr lang="en-IN" sz="3600" b="1" dirty="0">
                <a:solidFill>
                  <a:srgbClr val="000000"/>
                </a:solidFill>
                <a:effectLst/>
                <a:latin typeface="Times New Roman" panose="02020603050405020304" pitchFamily="18" charset="0"/>
                <a:ea typeface="Times New Roman" panose="02020603050405020304" pitchFamily="18" charset="0"/>
              </a:rPr>
              <a:t>Diagram.io</a:t>
            </a:r>
            <a:endParaRPr lang="en-IN" sz="3600" dirty="0">
              <a:solidFill>
                <a:srgbClr val="000000"/>
              </a:solidFill>
              <a:effectLst/>
              <a:latin typeface="Times New Roman" panose="02020603050405020304" pitchFamily="18" charset="0"/>
              <a:ea typeface="Times New Roman" panose="02020603050405020304" pitchFamily="18" charset="0"/>
            </a:endParaRPr>
          </a:p>
          <a:p>
            <a:pPr marL="193675" marR="1043305" indent="-285750">
              <a:lnSpc>
                <a:spcPct val="149000"/>
              </a:lnSpc>
              <a:spcAft>
                <a:spcPts val="80"/>
              </a:spcAft>
              <a:buFont typeface="Arial" panose="020B0604020202020204" pitchFamily="34" charset="0"/>
              <a:buChar char="•"/>
            </a:pPr>
            <a:endParaRPr lang="en-IN" sz="3600" b="1" dirty="0">
              <a:solidFill>
                <a:srgbClr val="000000"/>
              </a:solidFill>
              <a:latin typeface="Times New Roman" panose="02020603050405020304" pitchFamily="18" charset="0"/>
              <a:ea typeface="Times New Roman" panose="02020603050405020304" pitchFamily="18" charset="0"/>
            </a:endParaRPr>
          </a:p>
          <a:p>
            <a:pPr marL="193675" marR="1043305" indent="-285750">
              <a:lnSpc>
                <a:spcPct val="149000"/>
              </a:lnSpc>
              <a:spcAft>
                <a:spcPts val="80"/>
              </a:spcAft>
              <a:buFont typeface="Arial" panose="020B0604020202020204" pitchFamily="34" charset="0"/>
              <a:buChar char="•"/>
            </a:pPr>
            <a:endParaRPr lang="en-IN" sz="1800" b="1" dirty="0">
              <a:solidFill>
                <a:srgbClr val="000000"/>
              </a:solidFill>
              <a:effectLst/>
              <a:latin typeface="Times New Roman" panose="02020603050405020304" pitchFamily="18" charset="0"/>
              <a:ea typeface="Times New Roman" panose="02020603050405020304" pitchFamily="18" charset="0"/>
            </a:endParaRPr>
          </a:p>
          <a:p>
            <a:pPr marL="142875" marR="1043305" indent="-234950">
              <a:lnSpc>
                <a:spcPct val="149000"/>
              </a:lnSpc>
              <a:spcAft>
                <a:spcPts val="80"/>
              </a:spcAft>
            </a:pPr>
            <a:endParaRPr lang="en-IN" b="1" dirty="0">
              <a:solidFill>
                <a:srgbClr val="000000"/>
              </a:solidFill>
              <a:latin typeface="Times New Roman" panose="02020603050405020304" pitchFamily="18" charset="0"/>
              <a:ea typeface="Times New Roman" panose="02020603050405020304" pitchFamily="18" charset="0"/>
            </a:endParaRPr>
          </a:p>
          <a:p>
            <a:pPr marL="142875" marR="1043305" indent="-234950">
              <a:lnSpc>
                <a:spcPct val="149000"/>
              </a:lnSpc>
              <a:spcAft>
                <a:spcPts val="80"/>
              </a:spcAft>
            </a:pPr>
            <a:endParaRPr lang="en-IN" sz="1800" dirty="0">
              <a:solidFill>
                <a:srgbClr val="000000"/>
              </a:solidFill>
              <a:effectLst/>
              <a:latin typeface="Times New Roman" panose="02020603050405020304" pitchFamily="18" charset="0"/>
              <a:ea typeface="Times New Roman" panose="02020603050405020304" pitchFamily="18" charset="0"/>
            </a:endParaRPr>
          </a:p>
        </p:txBody>
      </p:sp>
      <p:pic>
        <p:nvPicPr>
          <p:cNvPr id="19" name="Picture 2" descr="Figma | Uxcel">
            <a:extLst>
              <a:ext uri="{FF2B5EF4-FFF2-40B4-BE49-F238E27FC236}">
                <a16:creationId xmlns:a16="http://schemas.microsoft.com/office/drawing/2014/main" id="{008A362B-1FF8-940C-AB6D-A6B5F74F4A2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2332" t="21971" r="32103" b="21233"/>
          <a:stretch/>
        </p:blipFill>
        <p:spPr bwMode="auto">
          <a:xfrm>
            <a:off x="9370041" y="7461846"/>
            <a:ext cx="1250303" cy="120191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Adobe XD - Wikipedia">
            <a:extLst>
              <a:ext uri="{FF2B5EF4-FFF2-40B4-BE49-F238E27FC236}">
                <a16:creationId xmlns:a16="http://schemas.microsoft.com/office/drawing/2014/main" id="{C98F5B9C-DFB3-1123-BB30-9F154C8349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56375" y="9084705"/>
            <a:ext cx="1250303" cy="11767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a:extLst>
              <a:ext uri="{FF2B5EF4-FFF2-40B4-BE49-F238E27FC236}">
                <a16:creationId xmlns:a16="http://schemas.microsoft.com/office/drawing/2014/main" id="{805D947E-95AC-B963-CDA5-A372E43FA0B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10453" y="10756059"/>
            <a:ext cx="1288269" cy="128826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Behance Logo PNG Vector (EPS) Free Download">
            <a:extLst>
              <a:ext uri="{FF2B5EF4-FFF2-40B4-BE49-F238E27FC236}">
                <a16:creationId xmlns:a16="http://schemas.microsoft.com/office/drawing/2014/main" id="{4C664008-94AF-0193-FE24-3479A121DD7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7545" r="9428" b="3407"/>
          <a:stretch/>
        </p:blipFill>
        <p:spPr bwMode="auto">
          <a:xfrm>
            <a:off x="18893072" y="9041956"/>
            <a:ext cx="1139571" cy="124776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0454815A-7731-7925-C9C3-5B1676588C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83981" y="10747524"/>
            <a:ext cx="1702960" cy="16027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196503" y="4395466"/>
            <a:ext cx="1776547" cy="1828797"/>
          </a:xfrm>
          <a:prstGeom prst="rect">
            <a:avLst/>
          </a:prstGeom>
        </p:spPr>
      </p:pic>
      <p:pic>
        <p:nvPicPr>
          <p:cNvPr id="3" name="object 3"/>
          <p:cNvPicPr/>
          <p:nvPr/>
        </p:nvPicPr>
        <p:blipFill>
          <a:blip r:embed="rId3" cstate="print"/>
          <a:stretch>
            <a:fillRect/>
          </a:stretch>
        </p:blipFill>
        <p:spPr>
          <a:xfrm>
            <a:off x="1572" y="782967"/>
            <a:ext cx="744867" cy="2802867"/>
          </a:xfrm>
          <a:prstGeom prst="rect">
            <a:avLst/>
          </a:prstGeom>
        </p:spPr>
      </p:pic>
      <p:pic>
        <p:nvPicPr>
          <p:cNvPr id="4" name="object 4"/>
          <p:cNvPicPr/>
          <p:nvPr/>
        </p:nvPicPr>
        <p:blipFill>
          <a:blip r:embed="rId4" cstate="print"/>
          <a:stretch>
            <a:fillRect/>
          </a:stretch>
        </p:blipFill>
        <p:spPr>
          <a:xfrm>
            <a:off x="20432122" y="13088083"/>
            <a:ext cx="1954531" cy="594864"/>
          </a:xfrm>
          <a:prstGeom prst="rect">
            <a:avLst/>
          </a:prstGeom>
        </p:spPr>
      </p:pic>
      <p:sp>
        <p:nvSpPr>
          <p:cNvPr id="6" name="object 6"/>
          <p:cNvSpPr txBox="1">
            <a:spLocks noGrp="1"/>
          </p:cNvSpPr>
          <p:nvPr>
            <p:ph type="title"/>
          </p:nvPr>
        </p:nvSpPr>
        <p:spPr>
          <a:xfrm>
            <a:off x="1583859" y="1541730"/>
            <a:ext cx="8849360" cy="1265304"/>
          </a:xfrm>
          <a:prstGeom prst="rect">
            <a:avLst/>
          </a:prstGeom>
        </p:spPr>
        <p:txBody>
          <a:bodyPr vert="horz" wrap="square" lIns="0" tIns="33867" rIns="0" bIns="0" rtlCol="0">
            <a:spAutoFit/>
          </a:bodyPr>
          <a:lstStyle/>
          <a:p>
            <a:pPr marL="33867">
              <a:spcBef>
                <a:spcPts val="267"/>
              </a:spcBef>
            </a:pPr>
            <a:r>
              <a:rPr sz="8000" b="1" spc="-373" dirty="0">
                <a:solidFill>
                  <a:srgbClr val="000847"/>
                </a:solidFill>
              </a:rPr>
              <a:t> </a:t>
            </a:r>
            <a:r>
              <a:rPr sz="8000" b="1" spc="160" dirty="0">
                <a:solidFill>
                  <a:srgbClr val="000847"/>
                </a:solidFill>
              </a:rPr>
              <a:t>Design</a:t>
            </a:r>
            <a:r>
              <a:rPr sz="8000" b="1" spc="-360" dirty="0">
                <a:solidFill>
                  <a:srgbClr val="000847"/>
                </a:solidFill>
              </a:rPr>
              <a:t> </a:t>
            </a:r>
            <a:r>
              <a:rPr sz="8000" b="1" spc="-27" dirty="0">
                <a:solidFill>
                  <a:srgbClr val="000847"/>
                </a:solidFill>
              </a:rPr>
              <a:t>Process</a:t>
            </a:r>
            <a:endParaRPr sz="8000" dirty="0"/>
          </a:p>
        </p:txBody>
      </p:sp>
      <p:sp>
        <p:nvSpPr>
          <p:cNvPr id="7" name="object 7"/>
          <p:cNvSpPr txBox="1"/>
          <p:nvPr/>
        </p:nvSpPr>
        <p:spPr>
          <a:xfrm>
            <a:off x="4753187" y="6810860"/>
            <a:ext cx="2607733" cy="1973255"/>
          </a:xfrm>
          <a:prstGeom prst="rect">
            <a:avLst/>
          </a:prstGeom>
        </p:spPr>
        <p:txBody>
          <a:bodyPr vert="horz" wrap="square" lIns="0" tIns="33867" rIns="0" bIns="0" rtlCol="0">
            <a:spAutoFit/>
          </a:bodyPr>
          <a:lstStyle/>
          <a:p>
            <a:pPr marL="33867">
              <a:spcBef>
                <a:spcPts val="267"/>
              </a:spcBef>
            </a:pPr>
            <a:r>
              <a:rPr sz="4267" b="1" spc="-133" dirty="0">
                <a:solidFill>
                  <a:srgbClr val="000847"/>
                </a:solidFill>
                <a:latin typeface="Trebuchet MS"/>
                <a:cs typeface="Trebuchet MS"/>
              </a:rPr>
              <a:t>Empathize</a:t>
            </a:r>
            <a:endParaRPr sz="4267">
              <a:latin typeface="Trebuchet MS"/>
              <a:cs typeface="Trebuchet MS"/>
            </a:endParaRPr>
          </a:p>
          <a:p>
            <a:pPr marL="33867" marR="328508">
              <a:lnSpc>
                <a:spcPts val="3813"/>
              </a:lnSpc>
              <a:spcBef>
                <a:spcPts val="2440"/>
              </a:spcBef>
            </a:pPr>
            <a:r>
              <a:rPr sz="3200" b="1" spc="-133" dirty="0">
                <a:solidFill>
                  <a:srgbClr val="000847"/>
                </a:solidFill>
                <a:latin typeface="Trebuchet MS"/>
                <a:cs typeface="Trebuchet MS"/>
              </a:rPr>
              <a:t>Quantitative </a:t>
            </a:r>
            <a:r>
              <a:rPr sz="3200" b="1" spc="-27" dirty="0">
                <a:solidFill>
                  <a:srgbClr val="000847"/>
                </a:solidFill>
                <a:latin typeface="Trebuchet MS"/>
                <a:cs typeface="Trebuchet MS"/>
              </a:rPr>
              <a:t>Research</a:t>
            </a:r>
            <a:endParaRPr sz="3200">
              <a:latin typeface="Trebuchet MS"/>
              <a:cs typeface="Trebuchet MS"/>
            </a:endParaRPr>
          </a:p>
        </p:txBody>
      </p:sp>
      <p:sp>
        <p:nvSpPr>
          <p:cNvPr id="8" name="object 8"/>
          <p:cNvSpPr txBox="1"/>
          <p:nvPr/>
        </p:nvSpPr>
        <p:spPr>
          <a:xfrm>
            <a:off x="9426787" y="6810860"/>
            <a:ext cx="1767840" cy="1973255"/>
          </a:xfrm>
          <a:prstGeom prst="rect">
            <a:avLst/>
          </a:prstGeom>
        </p:spPr>
        <p:txBody>
          <a:bodyPr vert="horz" wrap="square" lIns="0" tIns="33867" rIns="0" bIns="0" rtlCol="0">
            <a:spAutoFit/>
          </a:bodyPr>
          <a:lstStyle/>
          <a:p>
            <a:pPr marL="140548">
              <a:spcBef>
                <a:spcPts val="267"/>
              </a:spcBef>
            </a:pPr>
            <a:r>
              <a:rPr sz="4267" b="1" spc="-80" dirty="0">
                <a:solidFill>
                  <a:srgbClr val="000847"/>
                </a:solidFill>
                <a:latin typeface="Trebuchet MS"/>
                <a:cs typeface="Trebuchet MS"/>
              </a:rPr>
              <a:t>Define</a:t>
            </a:r>
            <a:endParaRPr sz="4267">
              <a:latin typeface="Trebuchet MS"/>
              <a:cs typeface="Trebuchet MS"/>
            </a:endParaRPr>
          </a:p>
          <a:p>
            <a:pPr marL="33867" marR="121922">
              <a:lnSpc>
                <a:spcPts val="3813"/>
              </a:lnSpc>
              <a:spcBef>
                <a:spcPts val="2440"/>
              </a:spcBef>
            </a:pPr>
            <a:r>
              <a:rPr sz="3200" b="1" spc="-107" dirty="0">
                <a:solidFill>
                  <a:srgbClr val="000847"/>
                </a:solidFill>
                <a:latin typeface="Trebuchet MS"/>
                <a:cs typeface="Trebuchet MS"/>
              </a:rPr>
              <a:t>Empathy </a:t>
            </a:r>
            <a:r>
              <a:rPr sz="3200" b="1" spc="-27" dirty="0">
                <a:solidFill>
                  <a:srgbClr val="000847"/>
                </a:solidFill>
                <a:latin typeface="Trebuchet MS"/>
                <a:cs typeface="Trebuchet MS"/>
              </a:rPr>
              <a:t>Mapping</a:t>
            </a:r>
            <a:endParaRPr sz="3200">
              <a:latin typeface="Trebuchet MS"/>
              <a:cs typeface="Trebuchet MS"/>
            </a:endParaRPr>
          </a:p>
        </p:txBody>
      </p:sp>
      <p:sp>
        <p:nvSpPr>
          <p:cNvPr id="9" name="object 9"/>
          <p:cNvSpPr txBox="1"/>
          <p:nvPr/>
        </p:nvSpPr>
        <p:spPr>
          <a:xfrm>
            <a:off x="13486050" y="6810860"/>
            <a:ext cx="1972733" cy="1478247"/>
          </a:xfrm>
          <a:prstGeom prst="rect">
            <a:avLst/>
          </a:prstGeom>
        </p:spPr>
        <p:txBody>
          <a:bodyPr vert="horz" wrap="square" lIns="0" tIns="33867" rIns="0" bIns="0" rtlCol="0">
            <a:spAutoFit/>
          </a:bodyPr>
          <a:lstStyle/>
          <a:p>
            <a:pPr marL="33867">
              <a:spcBef>
                <a:spcPts val="267"/>
              </a:spcBef>
            </a:pPr>
            <a:r>
              <a:rPr sz="4267" b="1" spc="-27" dirty="0">
                <a:solidFill>
                  <a:srgbClr val="000847"/>
                </a:solidFill>
                <a:latin typeface="Trebuchet MS"/>
                <a:cs typeface="Trebuchet MS"/>
              </a:rPr>
              <a:t>Ideate</a:t>
            </a:r>
            <a:endParaRPr sz="4267">
              <a:latin typeface="Trebuchet MS"/>
              <a:cs typeface="Trebuchet MS"/>
            </a:endParaRPr>
          </a:p>
          <a:p>
            <a:pPr marL="37254">
              <a:spcBef>
                <a:spcPts val="2293"/>
              </a:spcBef>
            </a:pPr>
            <a:r>
              <a:rPr sz="3200" b="1" dirty="0">
                <a:solidFill>
                  <a:srgbClr val="000847"/>
                </a:solidFill>
                <a:latin typeface="Trebuchet MS"/>
                <a:cs typeface="Trebuchet MS"/>
              </a:rPr>
              <a:t>User</a:t>
            </a:r>
            <a:r>
              <a:rPr sz="3200" b="1" spc="-227" dirty="0">
                <a:solidFill>
                  <a:srgbClr val="000847"/>
                </a:solidFill>
                <a:latin typeface="Trebuchet MS"/>
                <a:cs typeface="Trebuchet MS"/>
              </a:rPr>
              <a:t> </a:t>
            </a:r>
            <a:r>
              <a:rPr sz="3200" b="1" spc="-53" dirty="0">
                <a:solidFill>
                  <a:srgbClr val="000847"/>
                </a:solidFill>
                <a:latin typeface="Trebuchet MS"/>
                <a:cs typeface="Trebuchet MS"/>
              </a:rPr>
              <a:t>Story</a:t>
            </a:r>
            <a:endParaRPr sz="3200">
              <a:latin typeface="Trebuchet MS"/>
              <a:cs typeface="Trebuchet MS"/>
            </a:endParaRPr>
          </a:p>
        </p:txBody>
      </p:sp>
      <p:sp>
        <p:nvSpPr>
          <p:cNvPr id="10" name="object 10"/>
          <p:cNvSpPr txBox="1"/>
          <p:nvPr/>
        </p:nvSpPr>
        <p:spPr>
          <a:xfrm>
            <a:off x="16942327" y="6810860"/>
            <a:ext cx="2440093" cy="1973255"/>
          </a:xfrm>
          <a:prstGeom prst="rect">
            <a:avLst/>
          </a:prstGeom>
        </p:spPr>
        <p:txBody>
          <a:bodyPr vert="horz" wrap="square" lIns="0" tIns="33867" rIns="0" bIns="0" rtlCol="0">
            <a:spAutoFit/>
          </a:bodyPr>
          <a:lstStyle/>
          <a:p>
            <a:pPr marL="33867">
              <a:spcBef>
                <a:spcPts val="267"/>
              </a:spcBef>
            </a:pPr>
            <a:r>
              <a:rPr sz="4267" b="1" spc="-120" dirty="0">
                <a:solidFill>
                  <a:srgbClr val="000847"/>
                </a:solidFill>
                <a:latin typeface="Trebuchet MS"/>
                <a:cs typeface="Trebuchet MS"/>
              </a:rPr>
              <a:t>Prototype</a:t>
            </a:r>
            <a:endParaRPr sz="4267">
              <a:latin typeface="Trebuchet MS"/>
              <a:cs typeface="Trebuchet MS"/>
            </a:endParaRPr>
          </a:p>
          <a:p>
            <a:pPr marL="35560" marR="254003">
              <a:lnSpc>
                <a:spcPts val="3813"/>
              </a:lnSpc>
              <a:spcBef>
                <a:spcPts val="2440"/>
              </a:spcBef>
            </a:pPr>
            <a:r>
              <a:rPr sz="3200" b="1" spc="-53" dirty="0">
                <a:solidFill>
                  <a:srgbClr val="000847"/>
                </a:solidFill>
                <a:latin typeface="Trebuchet MS"/>
                <a:cs typeface="Trebuchet MS"/>
              </a:rPr>
              <a:t>Sketching</a:t>
            </a:r>
            <a:r>
              <a:rPr sz="3200" b="1" spc="-80" dirty="0">
                <a:solidFill>
                  <a:srgbClr val="000847"/>
                </a:solidFill>
                <a:latin typeface="Trebuchet MS"/>
                <a:cs typeface="Trebuchet MS"/>
              </a:rPr>
              <a:t> </a:t>
            </a:r>
            <a:r>
              <a:rPr sz="3200" b="1" spc="-133" dirty="0">
                <a:solidFill>
                  <a:srgbClr val="000847"/>
                </a:solidFill>
                <a:latin typeface="Trebuchet MS"/>
                <a:cs typeface="Trebuchet MS"/>
              </a:rPr>
              <a:t>a </a:t>
            </a:r>
            <a:r>
              <a:rPr sz="3200" b="1" spc="-27" dirty="0">
                <a:solidFill>
                  <a:srgbClr val="000847"/>
                </a:solidFill>
                <a:latin typeface="Trebuchet MS"/>
                <a:cs typeface="Trebuchet MS"/>
              </a:rPr>
              <a:t>Wireframe</a:t>
            </a:r>
            <a:endParaRPr sz="3200">
              <a:latin typeface="Trebuchet MS"/>
              <a:cs typeface="Trebuchet MS"/>
            </a:endParaRPr>
          </a:p>
        </p:txBody>
      </p:sp>
      <p:sp>
        <p:nvSpPr>
          <p:cNvPr id="11" name="object 11"/>
          <p:cNvSpPr txBox="1"/>
          <p:nvPr/>
        </p:nvSpPr>
        <p:spPr>
          <a:xfrm>
            <a:off x="21415588" y="6810860"/>
            <a:ext cx="1986280" cy="1973255"/>
          </a:xfrm>
          <a:prstGeom prst="rect">
            <a:avLst/>
          </a:prstGeom>
        </p:spPr>
        <p:txBody>
          <a:bodyPr vert="horz" wrap="square" lIns="0" tIns="33867" rIns="0" bIns="0" rtlCol="0">
            <a:spAutoFit/>
          </a:bodyPr>
          <a:lstStyle/>
          <a:p>
            <a:pPr marL="77892">
              <a:spcBef>
                <a:spcPts val="267"/>
              </a:spcBef>
            </a:pPr>
            <a:r>
              <a:rPr sz="4267" b="1" spc="-53" dirty="0">
                <a:solidFill>
                  <a:srgbClr val="000847"/>
                </a:solidFill>
                <a:latin typeface="Trebuchet MS"/>
                <a:cs typeface="Trebuchet MS"/>
              </a:rPr>
              <a:t>Test</a:t>
            </a:r>
            <a:endParaRPr sz="4267">
              <a:latin typeface="Trebuchet MS"/>
              <a:cs typeface="Trebuchet MS"/>
            </a:endParaRPr>
          </a:p>
          <a:p>
            <a:pPr marL="33867" marR="13547">
              <a:lnSpc>
                <a:spcPts val="3813"/>
              </a:lnSpc>
              <a:spcBef>
                <a:spcPts val="2440"/>
              </a:spcBef>
            </a:pPr>
            <a:r>
              <a:rPr sz="3200" b="1" spc="-27" dirty="0">
                <a:solidFill>
                  <a:srgbClr val="000847"/>
                </a:solidFill>
                <a:latin typeface="Trebuchet MS"/>
                <a:cs typeface="Trebuchet MS"/>
              </a:rPr>
              <a:t>Feedback </a:t>
            </a:r>
            <a:r>
              <a:rPr sz="3200" b="1" spc="-160" dirty="0">
                <a:solidFill>
                  <a:srgbClr val="000847"/>
                </a:solidFill>
                <a:latin typeface="Trebuchet MS"/>
                <a:cs typeface="Trebuchet MS"/>
              </a:rPr>
              <a:t>from</a:t>
            </a:r>
            <a:r>
              <a:rPr sz="3200" b="1" spc="-80" dirty="0">
                <a:solidFill>
                  <a:srgbClr val="000847"/>
                </a:solidFill>
                <a:latin typeface="Trebuchet MS"/>
                <a:cs typeface="Trebuchet MS"/>
              </a:rPr>
              <a:t> </a:t>
            </a:r>
            <a:r>
              <a:rPr sz="3200" b="1" spc="-173" dirty="0">
                <a:solidFill>
                  <a:srgbClr val="000847"/>
                </a:solidFill>
                <a:latin typeface="Trebuchet MS"/>
                <a:cs typeface="Trebuchet MS"/>
              </a:rPr>
              <a:t>Team</a:t>
            </a:r>
            <a:endParaRPr sz="3200">
              <a:latin typeface="Trebuchet MS"/>
              <a:cs typeface="Trebuchet MS"/>
            </a:endParaRPr>
          </a:p>
        </p:txBody>
      </p:sp>
      <p:pic>
        <p:nvPicPr>
          <p:cNvPr id="12" name="object 12"/>
          <p:cNvPicPr/>
          <p:nvPr/>
        </p:nvPicPr>
        <p:blipFill>
          <a:blip r:embed="rId5" cstate="print"/>
          <a:stretch>
            <a:fillRect/>
          </a:stretch>
        </p:blipFill>
        <p:spPr>
          <a:xfrm>
            <a:off x="19901389" y="5206958"/>
            <a:ext cx="823133" cy="218613"/>
          </a:xfrm>
          <a:prstGeom prst="rect">
            <a:avLst/>
          </a:prstGeom>
        </p:spPr>
      </p:pic>
      <p:pic>
        <p:nvPicPr>
          <p:cNvPr id="13" name="object 13"/>
          <p:cNvPicPr/>
          <p:nvPr/>
        </p:nvPicPr>
        <p:blipFill>
          <a:blip r:embed="rId6" cstate="print"/>
          <a:stretch>
            <a:fillRect/>
          </a:stretch>
        </p:blipFill>
        <p:spPr>
          <a:xfrm>
            <a:off x="15511653" y="5200558"/>
            <a:ext cx="910333" cy="218613"/>
          </a:xfrm>
          <a:prstGeom prst="rect">
            <a:avLst/>
          </a:prstGeom>
        </p:spPr>
      </p:pic>
      <p:pic>
        <p:nvPicPr>
          <p:cNvPr id="14" name="object 14"/>
          <p:cNvPicPr/>
          <p:nvPr/>
        </p:nvPicPr>
        <p:blipFill>
          <a:blip r:embed="rId7" cstate="print"/>
          <a:stretch>
            <a:fillRect/>
          </a:stretch>
        </p:blipFill>
        <p:spPr>
          <a:xfrm>
            <a:off x="12156186" y="5200558"/>
            <a:ext cx="815133" cy="218613"/>
          </a:xfrm>
          <a:prstGeom prst="rect">
            <a:avLst/>
          </a:prstGeom>
        </p:spPr>
      </p:pic>
      <p:pic>
        <p:nvPicPr>
          <p:cNvPr id="15" name="object 15"/>
          <p:cNvPicPr/>
          <p:nvPr/>
        </p:nvPicPr>
        <p:blipFill>
          <a:blip r:embed="rId8" cstate="print"/>
          <a:stretch>
            <a:fillRect/>
          </a:stretch>
        </p:blipFill>
        <p:spPr>
          <a:xfrm>
            <a:off x="7849189" y="5200558"/>
            <a:ext cx="819133" cy="218613"/>
          </a:xfrm>
          <a:prstGeom prst="rect">
            <a:avLst/>
          </a:prstGeom>
        </p:spPr>
      </p:pic>
      <p:pic>
        <p:nvPicPr>
          <p:cNvPr id="16" name="object 16"/>
          <p:cNvPicPr/>
          <p:nvPr/>
        </p:nvPicPr>
        <p:blipFill>
          <a:blip r:embed="rId9" cstate="print"/>
          <a:stretch>
            <a:fillRect/>
          </a:stretch>
        </p:blipFill>
        <p:spPr>
          <a:xfrm>
            <a:off x="9493589" y="4395466"/>
            <a:ext cx="1854925" cy="1828797"/>
          </a:xfrm>
          <a:prstGeom prst="rect">
            <a:avLst/>
          </a:prstGeom>
        </p:spPr>
      </p:pic>
      <p:pic>
        <p:nvPicPr>
          <p:cNvPr id="17" name="object 17"/>
          <p:cNvPicPr/>
          <p:nvPr/>
        </p:nvPicPr>
        <p:blipFill>
          <a:blip r:embed="rId10" cstate="print"/>
          <a:stretch>
            <a:fillRect/>
          </a:stretch>
        </p:blipFill>
        <p:spPr>
          <a:xfrm>
            <a:off x="13605020" y="4395466"/>
            <a:ext cx="1358536" cy="1828797"/>
          </a:xfrm>
          <a:prstGeom prst="rect">
            <a:avLst/>
          </a:prstGeom>
        </p:spPr>
      </p:pic>
      <p:pic>
        <p:nvPicPr>
          <p:cNvPr id="18" name="object 18"/>
          <p:cNvPicPr/>
          <p:nvPr/>
        </p:nvPicPr>
        <p:blipFill>
          <a:blip r:embed="rId11" cstate="print"/>
          <a:stretch>
            <a:fillRect/>
          </a:stretch>
        </p:blipFill>
        <p:spPr>
          <a:xfrm>
            <a:off x="21304120" y="4395466"/>
            <a:ext cx="1436912" cy="1828797"/>
          </a:xfrm>
          <a:prstGeom prst="rect">
            <a:avLst/>
          </a:prstGeom>
        </p:spPr>
      </p:pic>
      <p:pic>
        <p:nvPicPr>
          <p:cNvPr id="19" name="object 19"/>
          <p:cNvPicPr/>
          <p:nvPr/>
        </p:nvPicPr>
        <p:blipFill>
          <a:blip r:embed="rId12" cstate="print"/>
          <a:stretch>
            <a:fillRect/>
          </a:stretch>
        </p:blipFill>
        <p:spPr>
          <a:xfrm>
            <a:off x="17012121" y="4395466"/>
            <a:ext cx="2299061" cy="1828797"/>
          </a:xfrm>
          <a:prstGeom prst="rect">
            <a:avLst/>
          </a:prstGeom>
        </p:spPr>
      </p:pic>
      <p:sp>
        <p:nvSpPr>
          <p:cNvPr id="20" name="object 20"/>
          <p:cNvSpPr txBox="1"/>
          <p:nvPr/>
        </p:nvSpPr>
        <p:spPr>
          <a:xfrm>
            <a:off x="1095587" y="6810859"/>
            <a:ext cx="2191173" cy="1973255"/>
          </a:xfrm>
          <a:prstGeom prst="rect">
            <a:avLst/>
          </a:prstGeom>
        </p:spPr>
        <p:txBody>
          <a:bodyPr vert="horz" wrap="square" lIns="0" tIns="33867" rIns="0" bIns="0" rtlCol="0">
            <a:spAutoFit/>
          </a:bodyPr>
          <a:lstStyle/>
          <a:p>
            <a:pPr marL="42334">
              <a:spcBef>
                <a:spcPts val="267"/>
              </a:spcBef>
            </a:pPr>
            <a:r>
              <a:rPr sz="4267" b="1" spc="-27" dirty="0">
                <a:solidFill>
                  <a:srgbClr val="000847"/>
                </a:solidFill>
                <a:latin typeface="Trebuchet MS"/>
                <a:cs typeface="Trebuchet MS"/>
              </a:rPr>
              <a:t>Discover</a:t>
            </a:r>
            <a:endParaRPr sz="4267">
              <a:latin typeface="Trebuchet MS"/>
              <a:cs typeface="Trebuchet MS"/>
            </a:endParaRPr>
          </a:p>
          <a:p>
            <a:pPr marL="33867" marR="272630">
              <a:lnSpc>
                <a:spcPts val="3813"/>
              </a:lnSpc>
              <a:spcBef>
                <a:spcPts val="2440"/>
              </a:spcBef>
            </a:pPr>
            <a:r>
              <a:rPr sz="3200" b="1" spc="-27" dirty="0">
                <a:solidFill>
                  <a:srgbClr val="000847"/>
                </a:solidFill>
                <a:latin typeface="Trebuchet MS"/>
                <a:cs typeface="Trebuchet MS"/>
              </a:rPr>
              <a:t>Problem </a:t>
            </a:r>
            <a:r>
              <a:rPr sz="3200" b="1" spc="-120" dirty="0">
                <a:solidFill>
                  <a:srgbClr val="000847"/>
                </a:solidFill>
                <a:latin typeface="Trebuchet MS"/>
                <a:cs typeface="Trebuchet MS"/>
              </a:rPr>
              <a:t>Statement</a:t>
            </a:r>
            <a:endParaRPr sz="3200">
              <a:latin typeface="Trebuchet MS"/>
              <a:cs typeface="Trebuchet MS"/>
            </a:endParaRPr>
          </a:p>
        </p:txBody>
      </p:sp>
      <p:pic>
        <p:nvPicPr>
          <p:cNvPr id="21" name="object 21"/>
          <p:cNvPicPr/>
          <p:nvPr/>
        </p:nvPicPr>
        <p:blipFill>
          <a:blip r:embed="rId8" cstate="print"/>
          <a:stretch>
            <a:fillRect/>
          </a:stretch>
        </p:blipFill>
        <p:spPr>
          <a:xfrm>
            <a:off x="3581989" y="5200558"/>
            <a:ext cx="819133" cy="218613"/>
          </a:xfrm>
          <a:prstGeom prst="rect">
            <a:avLst/>
          </a:prstGeom>
        </p:spPr>
      </p:pic>
      <p:pic>
        <p:nvPicPr>
          <p:cNvPr id="22" name="object 22"/>
          <p:cNvPicPr/>
          <p:nvPr/>
        </p:nvPicPr>
        <p:blipFill>
          <a:blip r:embed="rId13" cstate="print"/>
          <a:stretch>
            <a:fillRect/>
          </a:stretch>
        </p:blipFill>
        <p:spPr>
          <a:xfrm>
            <a:off x="989989" y="4188599"/>
            <a:ext cx="2247197" cy="2247197"/>
          </a:xfrm>
          <a:prstGeom prst="rect">
            <a:avLst/>
          </a:prstGeom>
        </p:spPr>
      </p:pic>
      <p:sp>
        <p:nvSpPr>
          <p:cNvPr id="23" name="object 23"/>
          <p:cNvSpPr txBox="1"/>
          <p:nvPr/>
        </p:nvSpPr>
        <p:spPr>
          <a:xfrm>
            <a:off x="1095587" y="9200683"/>
            <a:ext cx="2485813" cy="526640"/>
          </a:xfrm>
          <a:prstGeom prst="rect">
            <a:avLst/>
          </a:prstGeom>
        </p:spPr>
        <p:txBody>
          <a:bodyPr vert="horz" wrap="square" lIns="0" tIns="33867" rIns="0" bIns="0" rtlCol="0">
            <a:spAutoFit/>
          </a:bodyPr>
          <a:lstStyle/>
          <a:p>
            <a:pPr marL="33867">
              <a:spcBef>
                <a:spcPts val="267"/>
              </a:spcBef>
            </a:pPr>
            <a:r>
              <a:rPr sz="3200" b="1" dirty="0">
                <a:solidFill>
                  <a:srgbClr val="000847"/>
                </a:solidFill>
                <a:latin typeface="Trebuchet MS"/>
                <a:cs typeface="Trebuchet MS"/>
              </a:rPr>
              <a:t>User</a:t>
            </a:r>
            <a:r>
              <a:rPr sz="3200" b="1" spc="-227" dirty="0">
                <a:solidFill>
                  <a:srgbClr val="000847"/>
                </a:solidFill>
                <a:latin typeface="Trebuchet MS"/>
                <a:cs typeface="Trebuchet MS"/>
              </a:rPr>
              <a:t> </a:t>
            </a:r>
            <a:r>
              <a:rPr sz="3200" b="1" spc="-93" dirty="0">
                <a:solidFill>
                  <a:srgbClr val="000847"/>
                </a:solidFill>
                <a:latin typeface="Trebuchet MS"/>
                <a:cs typeface="Trebuchet MS"/>
              </a:rPr>
              <a:t>Journey</a:t>
            </a:r>
            <a:endParaRPr sz="3200">
              <a:latin typeface="Trebuchet MS"/>
              <a:cs typeface="Trebuchet MS"/>
            </a:endParaRPr>
          </a:p>
        </p:txBody>
      </p:sp>
      <p:sp>
        <p:nvSpPr>
          <p:cNvPr id="24" name="object 24"/>
          <p:cNvSpPr txBox="1"/>
          <p:nvPr/>
        </p:nvSpPr>
        <p:spPr>
          <a:xfrm>
            <a:off x="4753187" y="9200684"/>
            <a:ext cx="2028613" cy="1027631"/>
          </a:xfrm>
          <a:prstGeom prst="rect">
            <a:avLst/>
          </a:prstGeom>
        </p:spPr>
        <p:txBody>
          <a:bodyPr vert="horz" wrap="square" lIns="0" tIns="52493" rIns="0" bIns="0" rtlCol="0">
            <a:spAutoFit/>
          </a:bodyPr>
          <a:lstStyle/>
          <a:p>
            <a:pPr marL="33867" marR="13547">
              <a:lnSpc>
                <a:spcPts val="3813"/>
              </a:lnSpc>
              <a:spcBef>
                <a:spcPts val="413"/>
              </a:spcBef>
            </a:pPr>
            <a:r>
              <a:rPr sz="3200" b="1" spc="-120" dirty="0">
                <a:solidFill>
                  <a:srgbClr val="000847"/>
                </a:solidFill>
                <a:latin typeface="Trebuchet MS"/>
                <a:cs typeface="Trebuchet MS"/>
              </a:rPr>
              <a:t>Qualitative </a:t>
            </a:r>
            <a:r>
              <a:rPr sz="3200" b="1" spc="-27" dirty="0">
                <a:solidFill>
                  <a:srgbClr val="000847"/>
                </a:solidFill>
                <a:latin typeface="Trebuchet MS"/>
                <a:cs typeface="Trebuchet MS"/>
              </a:rPr>
              <a:t>Research</a:t>
            </a:r>
            <a:endParaRPr sz="3200">
              <a:latin typeface="Trebuchet MS"/>
              <a:cs typeface="Trebuchet MS"/>
            </a:endParaRPr>
          </a:p>
        </p:txBody>
      </p:sp>
      <p:sp>
        <p:nvSpPr>
          <p:cNvPr id="25" name="object 25"/>
          <p:cNvSpPr txBox="1"/>
          <p:nvPr/>
        </p:nvSpPr>
        <p:spPr>
          <a:xfrm>
            <a:off x="9426787" y="9200683"/>
            <a:ext cx="3064933" cy="526640"/>
          </a:xfrm>
          <a:prstGeom prst="rect">
            <a:avLst/>
          </a:prstGeom>
        </p:spPr>
        <p:txBody>
          <a:bodyPr vert="horz" wrap="square" lIns="0" tIns="33867" rIns="0" bIns="0" rtlCol="0">
            <a:spAutoFit/>
          </a:bodyPr>
          <a:lstStyle/>
          <a:p>
            <a:pPr marL="33867">
              <a:spcBef>
                <a:spcPts val="267"/>
              </a:spcBef>
            </a:pPr>
            <a:r>
              <a:rPr sz="3200" b="1" spc="-67" dirty="0">
                <a:solidFill>
                  <a:srgbClr val="000847"/>
                </a:solidFill>
                <a:latin typeface="Trebuchet MS"/>
                <a:cs typeface="Trebuchet MS"/>
              </a:rPr>
              <a:t>Create</a:t>
            </a:r>
            <a:r>
              <a:rPr sz="3200" b="1" spc="-147" dirty="0">
                <a:solidFill>
                  <a:srgbClr val="000847"/>
                </a:solidFill>
                <a:latin typeface="Trebuchet MS"/>
                <a:cs typeface="Trebuchet MS"/>
              </a:rPr>
              <a:t> </a:t>
            </a:r>
            <a:r>
              <a:rPr sz="3200" b="1" spc="-27" dirty="0">
                <a:solidFill>
                  <a:srgbClr val="000847"/>
                </a:solidFill>
                <a:latin typeface="Trebuchet MS"/>
                <a:cs typeface="Trebuchet MS"/>
              </a:rPr>
              <a:t>Personas</a:t>
            </a:r>
            <a:endParaRPr sz="3200">
              <a:latin typeface="Trebuchet MS"/>
              <a:cs typeface="Trebuchet MS"/>
            </a:endParaRPr>
          </a:p>
        </p:txBody>
      </p:sp>
      <p:sp>
        <p:nvSpPr>
          <p:cNvPr id="26" name="object 26"/>
          <p:cNvSpPr txBox="1"/>
          <p:nvPr/>
        </p:nvSpPr>
        <p:spPr>
          <a:xfrm>
            <a:off x="13490788" y="8718041"/>
            <a:ext cx="1898227" cy="1027631"/>
          </a:xfrm>
          <a:prstGeom prst="rect">
            <a:avLst/>
          </a:prstGeom>
        </p:spPr>
        <p:txBody>
          <a:bodyPr vert="horz" wrap="square" lIns="0" tIns="52493" rIns="0" bIns="0" rtlCol="0">
            <a:spAutoFit/>
          </a:bodyPr>
          <a:lstStyle/>
          <a:p>
            <a:pPr marL="33867" marR="13547">
              <a:lnSpc>
                <a:spcPts val="3813"/>
              </a:lnSpc>
              <a:spcBef>
                <a:spcPts val="413"/>
              </a:spcBef>
            </a:pPr>
            <a:r>
              <a:rPr sz="3200" b="1" spc="-27" dirty="0">
                <a:solidFill>
                  <a:srgbClr val="000847"/>
                </a:solidFill>
                <a:latin typeface="Trebuchet MS"/>
                <a:cs typeface="Trebuchet MS"/>
              </a:rPr>
              <a:t>Ideation </a:t>
            </a:r>
            <a:r>
              <a:rPr sz="3200" b="1" spc="-67" dirty="0">
                <a:solidFill>
                  <a:srgbClr val="000847"/>
                </a:solidFill>
                <a:latin typeface="Trebuchet MS"/>
                <a:cs typeface="Trebuchet MS"/>
              </a:rPr>
              <a:t>Workshop</a:t>
            </a:r>
            <a:endParaRPr sz="3200">
              <a:latin typeface="Trebuchet MS"/>
              <a:cs typeface="Trebuchet MS"/>
            </a:endParaRPr>
          </a:p>
        </p:txBody>
      </p:sp>
      <p:sp>
        <p:nvSpPr>
          <p:cNvPr id="27" name="object 27"/>
          <p:cNvSpPr txBox="1"/>
          <p:nvPr/>
        </p:nvSpPr>
        <p:spPr>
          <a:xfrm>
            <a:off x="13490788" y="10165840"/>
            <a:ext cx="3188547" cy="526640"/>
          </a:xfrm>
          <a:prstGeom prst="rect">
            <a:avLst/>
          </a:prstGeom>
        </p:spPr>
        <p:txBody>
          <a:bodyPr vert="horz" wrap="square" lIns="0" tIns="33867" rIns="0" bIns="0" rtlCol="0">
            <a:spAutoFit/>
          </a:bodyPr>
          <a:lstStyle/>
          <a:p>
            <a:pPr marL="33867">
              <a:spcBef>
                <a:spcPts val="267"/>
              </a:spcBef>
            </a:pPr>
            <a:r>
              <a:rPr sz="3200" b="1" dirty="0">
                <a:solidFill>
                  <a:srgbClr val="000847"/>
                </a:solidFill>
                <a:latin typeface="Trebuchet MS"/>
                <a:cs typeface="Trebuchet MS"/>
              </a:rPr>
              <a:t>Scope</a:t>
            </a:r>
            <a:r>
              <a:rPr sz="3200" b="1" spc="27" dirty="0">
                <a:solidFill>
                  <a:srgbClr val="000847"/>
                </a:solidFill>
                <a:latin typeface="Trebuchet MS"/>
                <a:cs typeface="Trebuchet MS"/>
              </a:rPr>
              <a:t> </a:t>
            </a:r>
            <a:r>
              <a:rPr sz="3200" b="1" spc="-53" dirty="0">
                <a:solidFill>
                  <a:srgbClr val="000847"/>
                </a:solidFill>
                <a:latin typeface="Trebuchet MS"/>
                <a:cs typeface="Trebuchet MS"/>
              </a:rPr>
              <a:t>Document</a:t>
            </a:r>
            <a:endParaRPr sz="3200">
              <a:latin typeface="Trebuchet MS"/>
              <a:cs typeface="Trebuchet MS"/>
            </a:endParaRPr>
          </a:p>
        </p:txBody>
      </p:sp>
      <p:sp>
        <p:nvSpPr>
          <p:cNvPr id="28" name="object 28"/>
          <p:cNvSpPr txBox="1"/>
          <p:nvPr/>
        </p:nvSpPr>
        <p:spPr>
          <a:xfrm>
            <a:off x="13490787" y="11131040"/>
            <a:ext cx="2946400" cy="2507524"/>
          </a:xfrm>
          <a:prstGeom prst="rect">
            <a:avLst/>
          </a:prstGeom>
        </p:spPr>
        <p:txBody>
          <a:bodyPr vert="horz" wrap="square" lIns="0" tIns="52493" rIns="0" bIns="0" rtlCol="0">
            <a:spAutoFit/>
          </a:bodyPr>
          <a:lstStyle/>
          <a:p>
            <a:pPr marL="33867" marR="660408">
              <a:lnSpc>
                <a:spcPts val="3813"/>
              </a:lnSpc>
              <a:spcBef>
                <a:spcPts val="413"/>
              </a:spcBef>
            </a:pPr>
            <a:r>
              <a:rPr sz="3200" b="1" spc="-27" dirty="0">
                <a:solidFill>
                  <a:srgbClr val="000847"/>
                </a:solidFill>
                <a:latin typeface="Trebuchet MS"/>
                <a:cs typeface="Trebuchet MS"/>
              </a:rPr>
              <a:t>Information </a:t>
            </a:r>
            <a:r>
              <a:rPr sz="3200" b="1" spc="-147" dirty="0">
                <a:solidFill>
                  <a:srgbClr val="000847"/>
                </a:solidFill>
                <a:latin typeface="Trebuchet MS"/>
                <a:cs typeface="Trebuchet MS"/>
              </a:rPr>
              <a:t>Architecture</a:t>
            </a:r>
            <a:endParaRPr sz="3200">
              <a:latin typeface="Trebuchet MS"/>
              <a:cs typeface="Trebuchet MS"/>
            </a:endParaRPr>
          </a:p>
          <a:p>
            <a:pPr>
              <a:spcBef>
                <a:spcPts val="53"/>
              </a:spcBef>
            </a:pPr>
            <a:endParaRPr sz="3200">
              <a:latin typeface="Trebuchet MS"/>
              <a:cs typeface="Trebuchet MS"/>
            </a:endParaRPr>
          </a:p>
          <a:p>
            <a:pPr marL="33867" marR="13547">
              <a:lnSpc>
                <a:spcPts val="3813"/>
              </a:lnSpc>
            </a:pPr>
            <a:r>
              <a:rPr sz="3200" b="1" dirty="0">
                <a:solidFill>
                  <a:srgbClr val="000847"/>
                </a:solidFill>
                <a:latin typeface="Trebuchet MS"/>
                <a:cs typeface="Trebuchet MS"/>
              </a:rPr>
              <a:t>User</a:t>
            </a:r>
            <a:r>
              <a:rPr sz="3200" b="1" spc="-147" dirty="0">
                <a:solidFill>
                  <a:srgbClr val="000847"/>
                </a:solidFill>
                <a:latin typeface="Trebuchet MS"/>
                <a:cs typeface="Trebuchet MS"/>
              </a:rPr>
              <a:t> ﬂow </a:t>
            </a:r>
            <a:r>
              <a:rPr sz="3200" b="1" spc="-253" dirty="0">
                <a:solidFill>
                  <a:srgbClr val="000847"/>
                </a:solidFill>
                <a:latin typeface="Trebuchet MS"/>
                <a:cs typeface="Trebuchet MS"/>
              </a:rPr>
              <a:t>/</a:t>
            </a:r>
            <a:r>
              <a:rPr sz="3200" b="1" spc="-147" dirty="0">
                <a:solidFill>
                  <a:srgbClr val="000847"/>
                </a:solidFill>
                <a:latin typeface="Trebuchet MS"/>
                <a:cs typeface="Trebuchet MS"/>
              </a:rPr>
              <a:t> </a:t>
            </a:r>
            <a:r>
              <a:rPr sz="3200" b="1" spc="-93" dirty="0">
                <a:solidFill>
                  <a:srgbClr val="000847"/>
                </a:solidFill>
                <a:latin typeface="Trebuchet MS"/>
                <a:cs typeface="Trebuchet MS"/>
              </a:rPr>
              <a:t>Task </a:t>
            </a:r>
            <a:r>
              <a:rPr sz="3200" b="1" spc="-67" dirty="0">
                <a:solidFill>
                  <a:srgbClr val="000847"/>
                </a:solidFill>
                <a:latin typeface="Trebuchet MS"/>
                <a:cs typeface="Trebuchet MS"/>
              </a:rPr>
              <a:t>ﬂow</a:t>
            </a:r>
            <a:endParaRPr sz="3200">
              <a:latin typeface="Trebuchet MS"/>
              <a:cs typeface="Trebuchet MS"/>
            </a:endParaRPr>
          </a:p>
        </p:txBody>
      </p:sp>
      <p:sp>
        <p:nvSpPr>
          <p:cNvPr id="29" name="object 29"/>
          <p:cNvSpPr txBox="1"/>
          <p:nvPr/>
        </p:nvSpPr>
        <p:spPr>
          <a:xfrm>
            <a:off x="16945187" y="9200642"/>
            <a:ext cx="2280917" cy="1027631"/>
          </a:xfrm>
          <a:prstGeom prst="rect">
            <a:avLst/>
          </a:prstGeom>
        </p:spPr>
        <p:txBody>
          <a:bodyPr vert="horz" wrap="square" lIns="0" tIns="52493" rIns="0" bIns="0" rtlCol="0">
            <a:spAutoFit/>
          </a:bodyPr>
          <a:lstStyle/>
          <a:p>
            <a:pPr marL="33867" marR="13547">
              <a:lnSpc>
                <a:spcPts val="3813"/>
              </a:lnSpc>
              <a:spcBef>
                <a:spcPts val="413"/>
              </a:spcBef>
            </a:pPr>
            <a:r>
              <a:rPr sz="3200" b="1" spc="-107" dirty="0">
                <a:solidFill>
                  <a:srgbClr val="000847"/>
                </a:solidFill>
                <a:latin typeface="Trebuchet MS"/>
                <a:cs typeface="Trebuchet MS"/>
              </a:rPr>
              <a:t>Prototype</a:t>
            </a:r>
            <a:r>
              <a:rPr sz="3200" b="1" spc="-80" dirty="0">
                <a:solidFill>
                  <a:srgbClr val="000847"/>
                </a:solidFill>
                <a:latin typeface="Trebuchet MS"/>
                <a:cs typeface="Trebuchet MS"/>
              </a:rPr>
              <a:t> </a:t>
            </a:r>
            <a:r>
              <a:rPr sz="3200" b="1" spc="-147" dirty="0">
                <a:solidFill>
                  <a:srgbClr val="000847"/>
                </a:solidFill>
                <a:latin typeface="Trebuchet MS"/>
                <a:cs typeface="Trebuchet MS"/>
              </a:rPr>
              <a:t>in </a:t>
            </a:r>
            <a:r>
              <a:rPr sz="3200" b="1" spc="-27" dirty="0">
                <a:solidFill>
                  <a:srgbClr val="000847"/>
                </a:solidFill>
                <a:latin typeface="Trebuchet MS"/>
                <a:cs typeface="Trebuchet MS"/>
              </a:rPr>
              <a:t>Prottapp</a:t>
            </a:r>
            <a:endParaRPr sz="3200">
              <a:latin typeface="Trebuchet MS"/>
              <a:cs typeface="Trebuchet MS"/>
            </a:endParaRPr>
          </a:p>
        </p:txBody>
      </p:sp>
      <p:sp>
        <p:nvSpPr>
          <p:cNvPr id="30" name="object 30"/>
          <p:cNvSpPr txBox="1"/>
          <p:nvPr/>
        </p:nvSpPr>
        <p:spPr>
          <a:xfrm>
            <a:off x="21415587" y="9200608"/>
            <a:ext cx="2416384" cy="1514944"/>
          </a:xfrm>
          <a:prstGeom prst="rect">
            <a:avLst/>
          </a:prstGeom>
        </p:spPr>
        <p:txBody>
          <a:bodyPr vert="horz" wrap="square" lIns="0" tIns="52493" rIns="0" bIns="0" rtlCol="0">
            <a:spAutoFit/>
          </a:bodyPr>
          <a:lstStyle/>
          <a:p>
            <a:pPr marL="33867" marR="13547">
              <a:lnSpc>
                <a:spcPts val="3813"/>
              </a:lnSpc>
              <a:spcBef>
                <a:spcPts val="413"/>
              </a:spcBef>
            </a:pPr>
            <a:r>
              <a:rPr sz="3200" b="1" spc="-80" dirty="0">
                <a:solidFill>
                  <a:srgbClr val="000847"/>
                </a:solidFill>
                <a:latin typeface="Trebuchet MS"/>
                <a:cs typeface="Trebuchet MS"/>
              </a:rPr>
              <a:t>Usability </a:t>
            </a:r>
            <a:r>
              <a:rPr sz="3200" b="1" spc="-133" dirty="0">
                <a:solidFill>
                  <a:srgbClr val="000847"/>
                </a:solidFill>
                <a:latin typeface="Trebuchet MS"/>
                <a:cs typeface="Trebuchet MS"/>
              </a:rPr>
              <a:t>test </a:t>
            </a:r>
            <a:r>
              <a:rPr sz="3200" b="1" spc="-27" dirty="0">
                <a:solidFill>
                  <a:srgbClr val="000847"/>
                </a:solidFill>
                <a:latin typeface="Trebuchet MS"/>
                <a:cs typeface="Trebuchet MS"/>
              </a:rPr>
              <a:t>using Maze.co</a:t>
            </a:r>
            <a:endParaRPr sz="3200">
              <a:latin typeface="Trebuchet MS"/>
              <a:cs typeface="Trebuchet MS"/>
            </a:endParaRPr>
          </a:p>
        </p:txBody>
      </p:sp>
      <p:grpSp>
        <p:nvGrpSpPr>
          <p:cNvPr id="31" name="object 31"/>
          <p:cNvGrpSpPr/>
          <p:nvPr/>
        </p:nvGrpSpPr>
        <p:grpSpPr>
          <a:xfrm>
            <a:off x="6116154" y="3893800"/>
            <a:ext cx="15468600" cy="84667"/>
            <a:chOff x="2292962" y="1460175"/>
            <a:chExt cx="5800725" cy="31750"/>
          </a:xfrm>
        </p:grpSpPr>
        <p:sp>
          <p:nvSpPr>
            <p:cNvPr id="32" name="object 32"/>
            <p:cNvSpPr/>
            <p:nvPr/>
          </p:nvSpPr>
          <p:spPr>
            <a:xfrm>
              <a:off x="2316443" y="1475650"/>
              <a:ext cx="5753735" cy="635"/>
            </a:xfrm>
            <a:custGeom>
              <a:avLst/>
              <a:gdLst/>
              <a:ahLst/>
              <a:cxnLst/>
              <a:rect l="l" t="t" r="r" b="b"/>
              <a:pathLst>
                <a:path w="5753734" h="634">
                  <a:moveTo>
                    <a:pt x="0" y="0"/>
                  </a:moveTo>
                  <a:lnTo>
                    <a:pt x="2876756" y="0"/>
                  </a:lnTo>
                  <a:lnTo>
                    <a:pt x="2876756" y="599"/>
                  </a:lnTo>
                  <a:lnTo>
                    <a:pt x="5753513" y="599"/>
                  </a:lnTo>
                </a:path>
              </a:pathLst>
            </a:custGeom>
            <a:ln w="9524">
              <a:solidFill>
                <a:srgbClr val="FFD400"/>
              </a:solidFill>
            </a:ln>
          </p:spPr>
          <p:txBody>
            <a:bodyPr wrap="square" lIns="0" tIns="0" rIns="0" bIns="0" rtlCol="0"/>
            <a:lstStyle/>
            <a:p>
              <a:endParaRPr sz="4800"/>
            </a:p>
          </p:txBody>
        </p:sp>
        <p:sp>
          <p:nvSpPr>
            <p:cNvPr id="33" name="object 33"/>
            <p:cNvSpPr/>
            <p:nvPr/>
          </p:nvSpPr>
          <p:spPr>
            <a:xfrm>
              <a:off x="2297724" y="1464938"/>
              <a:ext cx="29845" cy="21590"/>
            </a:xfrm>
            <a:custGeom>
              <a:avLst/>
              <a:gdLst/>
              <a:ahLst/>
              <a:cxnLst/>
              <a:rect l="l" t="t" r="r" b="b"/>
              <a:pathLst>
                <a:path w="29844" h="21590">
                  <a:moveTo>
                    <a:pt x="29430" y="21423"/>
                  </a:moveTo>
                  <a:lnTo>
                    <a:pt x="0" y="10711"/>
                  </a:lnTo>
                  <a:lnTo>
                    <a:pt x="29430" y="0"/>
                  </a:lnTo>
                  <a:lnTo>
                    <a:pt x="18718" y="10711"/>
                  </a:lnTo>
                  <a:lnTo>
                    <a:pt x="29430" y="21423"/>
                  </a:lnTo>
                  <a:close/>
                </a:path>
              </a:pathLst>
            </a:custGeom>
            <a:solidFill>
              <a:srgbClr val="FFD400"/>
            </a:solidFill>
          </p:spPr>
          <p:txBody>
            <a:bodyPr wrap="square" lIns="0" tIns="0" rIns="0" bIns="0" rtlCol="0"/>
            <a:lstStyle/>
            <a:p>
              <a:endParaRPr sz="4800"/>
            </a:p>
          </p:txBody>
        </p:sp>
        <p:sp>
          <p:nvSpPr>
            <p:cNvPr id="34" name="object 34"/>
            <p:cNvSpPr/>
            <p:nvPr/>
          </p:nvSpPr>
          <p:spPr>
            <a:xfrm>
              <a:off x="2297724" y="1464938"/>
              <a:ext cx="29845" cy="21590"/>
            </a:xfrm>
            <a:custGeom>
              <a:avLst/>
              <a:gdLst/>
              <a:ahLst/>
              <a:cxnLst/>
              <a:rect l="l" t="t" r="r" b="b"/>
              <a:pathLst>
                <a:path w="29844" h="21590">
                  <a:moveTo>
                    <a:pt x="18718" y="10711"/>
                  </a:moveTo>
                  <a:lnTo>
                    <a:pt x="29430" y="0"/>
                  </a:lnTo>
                  <a:lnTo>
                    <a:pt x="0" y="10711"/>
                  </a:lnTo>
                  <a:lnTo>
                    <a:pt x="29430" y="21423"/>
                  </a:lnTo>
                  <a:lnTo>
                    <a:pt x="18718" y="10711"/>
                  </a:lnTo>
                  <a:close/>
                </a:path>
              </a:pathLst>
            </a:custGeom>
            <a:ln w="9524">
              <a:solidFill>
                <a:srgbClr val="FFD400"/>
              </a:solidFill>
            </a:ln>
          </p:spPr>
          <p:txBody>
            <a:bodyPr wrap="square" lIns="0" tIns="0" rIns="0" bIns="0" rtlCol="0"/>
            <a:lstStyle/>
            <a:p>
              <a:endParaRPr sz="4800"/>
            </a:p>
          </p:txBody>
        </p:sp>
        <p:sp>
          <p:nvSpPr>
            <p:cNvPr id="35" name="object 35"/>
            <p:cNvSpPr/>
            <p:nvPr/>
          </p:nvSpPr>
          <p:spPr>
            <a:xfrm>
              <a:off x="8059245" y="1465538"/>
              <a:ext cx="29845" cy="21590"/>
            </a:xfrm>
            <a:custGeom>
              <a:avLst/>
              <a:gdLst/>
              <a:ahLst/>
              <a:cxnLst/>
              <a:rect l="l" t="t" r="r" b="b"/>
              <a:pathLst>
                <a:path w="29845" h="21590">
                  <a:moveTo>
                    <a:pt x="0" y="21423"/>
                  </a:moveTo>
                  <a:lnTo>
                    <a:pt x="10711" y="10711"/>
                  </a:lnTo>
                  <a:lnTo>
                    <a:pt x="0" y="0"/>
                  </a:lnTo>
                  <a:lnTo>
                    <a:pt x="29429" y="10711"/>
                  </a:lnTo>
                  <a:lnTo>
                    <a:pt x="0" y="21423"/>
                  </a:lnTo>
                  <a:close/>
                </a:path>
              </a:pathLst>
            </a:custGeom>
            <a:solidFill>
              <a:srgbClr val="FFD400"/>
            </a:solidFill>
          </p:spPr>
          <p:txBody>
            <a:bodyPr wrap="square" lIns="0" tIns="0" rIns="0" bIns="0" rtlCol="0"/>
            <a:lstStyle/>
            <a:p>
              <a:endParaRPr sz="4800"/>
            </a:p>
          </p:txBody>
        </p:sp>
        <p:sp>
          <p:nvSpPr>
            <p:cNvPr id="36" name="object 36"/>
            <p:cNvSpPr/>
            <p:nvPr/>
          </p:nvSpPr>
          <p:spPr>
            <a:xfrm>
              <a:off x="8059245" y="1465538"/>
              <a:ext cx="29845" cy="21590"/>
            </a:xfrm>
            <a:custGeom>
              <a:avLst/>
              <a:gdLst/>
              <a:ahLst/>
              <a:cxnLst/>
              <a:rect l="l" t="t" r="r" b="b"/>
              <a:pathLst>
                <a:path w="29845" h="21590">
                  <a:moveTo>
                    <a:pt x="10711" y="10711"/>
                  </a:moveTo>
                  <a:lnTo>
                    <a:pt x="0" y="21423"/>
                  </a:lnTo>
                  <a:lnTo>
                    <a:pt x="29429" y="10711"/>
                  </a:lnTo>
                  <a:lnTo>
                    <a:pt x="0" y="0"/>
                  </a:lnTo>
                  <a:lnTo>
                    <a:pt x="10711" y="10711"/>
                  </a:lnTo>
                  <a:close/>
                </a:path>
              </a:pathLst>
            </a:custGeom>
            <a:ln w="9524">
              <a:solidFill>
                <a:srgbClr val="FFD400"/>
              </a:solidFill>
            </a:ln>
          </p:spPr>
          <p:txBody>
            <a:bodyPr wrap="square" lIns="0" tIns="0" rIns="0" bIns="0" rtlCol="0"/>
            <a:lstStyle/>
            <a:p>
              <a:endParaRPr sz="4800"/>
            </a:p>
          </p:txBody>
        </p:sp>
      </p:grpSp>
      <p:sp>
        <p:nvSpPr>
          <p:cNvPr id="37" name="object 37"/>
          <p:cNvSpPr txBox="1"/>
          <p:nvPr/>
        </p:nvSpPr>
        <p:spPr>
          <a:xfrm>
            <a:off x="11308720" y="3090503"/>
            <a:ext cx="3986107" cy="608650"/>
          </a:xfrm>
          <a:prstGeom prst="rect">
            <a:avLst/>
          </a:prstGeom>
        </p:spPr>
        <p:txBody>
          <a:bodyPr vert="horz" wrap="square" lIns="0" tIns="33867" rIns="0" bIns="0" rtlCol="0">
            <a:spAutoFit/>
          </a:bodyPr>
          <a:lstStyle/>
          <a:p>
            <a:pPr marL="33867">
              <a:spcBef>
                <a:spcPts val="267"/>
              </a:spcBef>
            </a:pPr>
            <a:r>
              <a:rPr sz="3733" spc="173" dirty="0">
                <a:solidFill>
                  <a:srgbClr val="00AEEE"/>
                </a:solidFill>
                <a:latin typeface="Trebuchet MS"/>
                <a:cs typeface="Trebuchet MS"/>
              </a:rPr>
              <a:t>DESIGN</a:t>
            </a:r>
            <a:r>
              <a:rPr sz="3733" spc="-133" dirty="0">
                <a:solidFill>
                  <a:srgbClr val="00AEEE"/>
                </a:solidFill>
                <a:latin typeface="Trebuchet MS"/>
                <a:cs typeface="Trebuchet MS"/>
              </a:rPr>
              <a:t> </a:t>
            </a:r>
            <a:r>
              <a:rPr sz="3733" spc="-27" dirty="0">
                <a:solidFill>
                  <a:srgbClr val="00AEEE"/>
                </a:solidFill>
                <a:latin typeface="Trebuchet MS"/>
                <a:cs typeface="Trebuchet MS"/>
              </a:rPr>
              <a:t>THINKING</a:t>
            </a:r>
            <a:endParaRPr sz="3733">
              <a:latin typeface="Trebuchet MS"/>
              <a:cs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2">
    <p:bg>
      <p:bgPr>
        <a:solidFill>
          <a:srgbClr val="E6DCC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27" y="0"/>
            <a:ext cx="24387048" cy="13716000"/>
          </a:xfrm>
          <a:prstGeom prst="rect">
            <a:avLst/>
          </a:prstGeom>
        </p:spPr>
      </p:pic>
      <p:sp>
        <p:nvSpPr>
          <p:cNvPr id="3" name="Shape 0"/>
          <p:cNvSpPr/>
          <p:nvPr/>
        </p:nvSpPr>
        <p:spPr>
          <a:xfrm>
            <a:off x="23370921" y="10515600"/>
            <a:ext cx="1016127" cy="3200400"/>
          </a:xfrm>
          <a:prstGeom prst="rect">
            <a:avLst/>
          </a:prstGeom>
          <a:noFill/>
          <a:ln/>
        </p:spPr>
        <p:txBody>
          <a:bodyPr/>
          <a:lstStyle/>
          <a:p>
            <a:endParaRPr lang="en-IN"/>
          </a:p>
        </p:txBody>
      </p:sp>
      <p:sp>
        <p:nvSpPr>
          <p:cNvPr id="5" name="Shape 1"/>
          <p:cNvSpPr/>
          <p:nvPr/>
        </p:nvSpPr>
        <p:spPr>
          <a:xfrm>
            <a:off x="4305838" y="4000500"/>
            <a:ext cx="15762670" cy="5727700"/>
          </a:xfrm>
          <a:prstGeom prst="rect">
            <a:avLst/>
          </a:prstGeom>
          <a:noFill/>
          <a:ln/>
        </p:spPr>
        <p:txBody>
          <a:bodyPr/>
          <a:lstStyle/>
          <a:p>
            <a:endParaRPr lang="en-IN"/>
          </a:p>
        </p:txBody>
      </p:sp>
      <p:sp>
        <p:nvSpPr>
          <p:cNvPr id="6" name="Shape 2"/>
          <p:cNvSpPr/>
          <p:nvPr/>
        </p:nvSpPr>
        <p:spPr>
          <a:xfrm>
            <a:off x="4305838" y="4000500"/>
            <a:ext cx="15762670" cy="4381500"/>
          </a:xfrm>
          <a:prstGeom prst="rect">
            <a:avLst/>
          </a:prstGeom>
          <a:noFill/>
          <a:ln/>
        </p:spPr>
        <p:txBody>
          <a:bodyPr/>
          <a:lstStyle/>
          <a:p>
            <a:endParaRPr lang="en-IN"/>
          </a:p>
        </p:txBody>
      </p:sp>
      <p:sp>
        <p:nvSpPr>
          <p:cNvPr id="7" name="Text 3"/>
          <p:cNvSpPr/>
          <p:nvPr/>
        </p:nvSpPr>
        <p:spPr>
          <a:xfrm>
            <a:off x="7303413" y="4000500"/>
            <a:ext cx="9767521" cy="4254500"/>
          </a:xfrm>
          <a:prstGeom prst="rect">
            <a:avLst/>
          </a:prstGeom>
          <a:noFill/>
          <a:ln/>
        </p:spPr>
        <p:txBody>
          <a:bodyPr wrap="square" lIns="0" tIns="0" rIns="0" bIns="0" rtlCol="0" anchor="t"/>
          <a:lstStyle/>
          <a:p>
            <a:pPr algn="ctr"/>
            <a:endParaRPr lang="en-US" sz="24000" dirty="0"/>
          </a:p>
        </p:txBody>
      </p:sp>
      <p:sp>
        <p:nvSpPr>
          <p:cNvPr id="8" name="Text 4"/>
          <p:cNvSpPr/>
          <p:nvPr/>
        </p:nvSpPr>
        <p:spPr>
          <a:xfrm>
            <a:off x="4394665" y="770468"/>
            <a:ext cx="16033637" cy="1210733"/>
          </a:xfrm>
          <a:prstGeom prst="rect">
            <a:avLst/>
          </a:prstGeom>
          <a:noFill/>
          <a:ln/>
        </p:spPr>
        <p:txBody>
          <a:bodyPr wrap="square" lIns="0" tIns="0" rIns="0" bIns="0" rtlCol="0" anchor="t"/>
          <a:lstStyle/>
          <a:p>
            <a:pPr algn="ctr"/>
            <a:r>
              <a:rPr lang="en-IN" sz="4800" b="1" dirty="0">
                <a:solidFill>
                  <a:srgbClr val="000000"/>
                </a:solidFill>
                <a:effectLst/>
                <a:latin typeface="Times New Roman" panose="02020603050405020304" pitchFamily="18" charset="0"/>
                <a:ea typeface="Times New Roman" panose="02020603050405020304" pitchFamily="18" charset="0"/>
              </a:rPr>
              <a:t> PROJECT METHODOLOGY</a:t>
            </a:r>
            <a:endParaRPr lang="en-US" sz="4800" dirty="0"/>
          </a:p>
        </p:txBody>
      </p:sp>
      <p:sp>
        <p:nvSpPr>
          <p:cNvPr id="9" name="Text 5"/>
          <p:cNvSpPr/>
          <p:nvPr/>
        </p:nvSpPr>
        <p:spPr>
          <a:xfrm>
            <a:off x="1716753" y="4000500"/>
            <a:ext cx="10017477" cy="8318371"/>
          </a:xfrm>
          <a:prstGeom prst="rect">
            <a:avLst/>
          </a:prstGeom>
          <a:noFill/>
          <a:ln/>
        </p:spPr>
        <p:txBody>
          <a:bodyPr wrap="square" lIns="0" tIns="0" rIns="0" bIns="0" rtlCol="0" anchor="t"/>
          <a:lstStyle/>
          <a:p>
            <a:pPr marL="285750" indent="-285750" algn="just">
              <a:spcAft>
                <a:spcPts val="4000"/>
              </a:spcAft>
              <a:buFont typeface="Wingdings" panose="05000000000000000000" pitchFamily="2" charset="2"/>
              <a:buChar char="Ø"/>
            </a:pPr>
            <a:r>
              <a:rPr lang="en-IN" sz="4400" b="1" dirty="0">
                <a:solidFill>
                  <a:srgbClr val="000000"/>
                </a:solidFill>
                <a:latin typeface="Times New Roman" panose="02020603050405020304" pitchFamily="18" charset="0"/>
              </a:rPr>
              <a:t>PRODUT THINKING</a:t>
            </a:r>
          </a:p>
          <a:p>
            <a:pPr marL="285750" indent="-285750" algn="just">
              <a:spcAft>
                <a:spcPts val="4000"/>
              </a:spcAft>
              <a:buFont typeface="Wingdings" panose="05000000000000000000" pitchFamily="2" charset="2"/>
              <a:buChar char="Ø"/>
            </a:pPr>
            <a:r>
              <a:rPr lang="en-IN" sz="4400" b="1" dirty="0">
                <a:solidFill>
                  <a:srgbClr val="000000"/>
                </a:solidFill>
                <a:effectLst/>
                <a:latin typeface="Times New Roman" panose="02020603050405020304" pitchFamily="18" charset="0"/>
                <a:ea typeface="Times New Roman" panose="02020603050405020304" pitchFamily="18" charset="0"/>
              </a:rPr>
              <a:t>User Journey</a:t>
            </a:r>
          </a:p>
          <a:p>
            <a:pPr marL="285750" indent="-285750" algn="just">
              <a:spcAft>
                <a:spcPts val="4000"/>
              </a:spcAft>
              <a:buFont typeface="Wingdings" panose="05000000000000000000" pitchFamily="2" charset="2"/>
              <a:buChar char="Ø"/>
            </a:pPr>
            <a:r>
              <a:rPr lang="en-IN" sz="4400" b="1" dirty="0">
                <a:solidFill>
                  <a:srgbClr val="000000"/>
                </a:solidFill>
                <a:effectLst/>
                <a:latin typeface="Times New Roman" panose="02020603050405020304" pitchFamily="18" charset="0"/>
                <a:ea typeface="Times New Roman" panose="02020603050405020304" pitchFamily="18" charset="0"/>
              </a:rPr>
              <a:t>empathy Mapping</a:t>
            </a:r>
            <a:endParaRPr lang="en-US" sz="4400" b="1" dirty="0"/>
          </a:p>
          <a:p>
            <a:pPr marL="285750" indent="-285750" algn="just">
              <a:spcAft>
                <a:spcPts val="4000"/>
              </a:spcAft>
              <a:buFont typeface="Wingdings" panose="05000000000000000000" pitchFamily="2" charset="2"/>
              <a:buChar char="Ø"/>
            </a:pPr>
            <a:r>
              <a:rPr lang="en-IN" sz="4400" b="1" i="0" dirty="0">
                <a:solidFill>
                  <a:schemeClr val="tx1">
                    <a:lumMod val="95000"/>
                    <a:lumOff val="5000"/>
                  </a:schemeClr>
                </a:solidFill>
                <a:effectLst/>
                <a:latin typeface="Roboto" panose="02000000000000000000" pitchFamily="2" charset="0"/>
              </a:rPr>
              <a:t>Quantitative Research</a:t>
            </a:r>
          </a:p>
          <a:p>
            <a:pPr marL="285750" indent="-285750" algn="just">
              <a:spcAft>
                <a:spcPts val="4000"/>
              </a:spcAft>
              <a:buFont typeface="Wingdings" panose="05000000000000000000" pitchFamily="2" charset="2"/>
              <a:buChar char="Ø"/>
            </a:pPr>
            <a:r>
              <a:rPr lang="en-IN" sz="4400" b="1" dirty="0">
                <a:solidFill>
                  <a:srgbClr val="000000"/>
                </a:solidFill>
                <a:effectLst/>
                <a:latin typeface="Times New Roman" panose="02020603050405020304" pitchFamily="18" charset="0"/>
                <a:ea typeface="Times New Roman" panose="02020603050405020304" pitchFamily="18" charset="0"/>
              </a:rPr>
              <a:t>Qualitative Research</a:t>
            </a:r>
          </a:p>
          <a:p>
            <a:pPr marL="285750" indent="-285750" algn="just">
              <a:spcAft>
                <a:spcPts val="4000"/>
              </a:spcAft>
              <a:buFont typeface="Wingdings" panose="05000000000000000000" pitchFamily="2" charset="2"/>
              <a:buChar char="Ø"/>
            </a:pPr>
            <a:r>
              <a:rPr lang="en-IN" sz="4400" b="1" dirty="0">
                <a:solidFill>
                  <a:schemeClr val="tx1">
                    <a:lumMod val="95000"/>
                    <a:lumOff val="5000"/>
                  </a:schemeClr>
                </a:solidFill>
                <a:latin typeface="Times New Roman" panose="02020603050405020304" pitchFamily="18" charset="0"/>
                <a:ea typeface="Times New Roman" panose="02020603050405020304" pitchFamily="18" charset="0"/>
              </a:rPr>
              <a:t>User Persona</a:t>
            </a:r>
          </a:p>
          <a:p>
            <a:pPr marL="285750" indent="-285750" algn="just">
              <a:spcAft>
                <a:spcPts val="4000"/>
              </a:spcAft>
              <a:buFont typeface="Wingdings" panose="05000000000000000000" pitchFamily="2" charset="2"/>
              <a:buChar char="Ø"/>
            </a:pPr>
            <a:r>
              <a:rPr lang="en-IN" sz="4400" b="1" dirty="0">
                <a:solidFill>
                  <a:schemeClr val="tx1">
                    <a:lumMod val="95000"/>
                    <a:lumOff val="5000"/>
                  </a:schemeClr>
                </a:solidFill>
                <a:latin typeface="Times New Roman" panose="02020603050405020304" pitchFamily="18" charset="0"/>
                <a:ea typeface="Times New Roman" panose="02020603050405020304" pitchFamily="18" charset="0"/>
              </a:rPr>
              <a:t>Ideation techniques and User stories</a:t>
            </a:r>
            <a:endParaRPr lang="en-US" sz="4400" b="1" dirty="0">
              <a:solidFill>
                <a:schemeClr val="tx1">
                  <a:lumMod val="95000"/>
                  <a:lumOff val="5000"/>
                </a:schemeClr>
              </a:solidFill>
              <a:latin typeface="Times New Roman" panose="02020603050405020304" pitchFamily="18" charset="0"/>
              <a:ea typeface="Times New Roman" panose="02020603050405020304" pitchFamily="18" charset="0"/>
            </a:endParaRPr>
          </a:p>
          <a:p>
            <a:pPr algn="just">
              <a:spcAft>
                <a:spcPts val="4000"/>
              </a:spcAft>
            </a:pPr>
            <a:endParaRPr lang="en-IN" sz="4400" b="1" dirty="0">
              <a:solidFill>
                <a:schemeClr val="tx1">
                  <a:lumMod val="95000"/>
                  <a:lumOff val="5000"/>
                </a:schemeClr>
              </a:solidFill>
              <a:latin typeface="Times New Roman" panose="02020603050405020304" pitchFamily="18" charset="0"/>
              <a:ea typeface="Times New Roman" panose="02020603050405020304" pitchFamily="18" charset="0"/>
            </a:endParaRPr>
          </a:p>
        </p:txBody>
      </p:sp>
      <p:pic>
        <p:nvPicPr>
          <p:cNvPr id="10" name="Image 2" descr="preencoded.png"/>
          <p:cNvPicPr>
            <a:picLocks noChangeAspect="1"/>
          </p:cNvPicPr>
          <p:nvPr/>
        </p:nvPicPr>
        <p:blipFill>
          <a:blip r:embed="rId4"/>
          <a:stretch>
            <a:fillRect/>
          </a:stretch>
        </p:blipFill>
        <p:spPr>
          <a:xfrm>
            <a:off x="20712612" y="7620000"/>
            <a:ext cx="4877410" cy="6096000"/>
          </a:xfrm>
          <a:prstGeom prst="rect">
            <a:avLst/>
          </a:prstGeom>
        </p:spPr>
      </p:pic>
      <p:pic>
        <p:nvPicPr>
          <p:cNvPr id="11" name="Image 3" descr="preencoded.png"/>
          <p:cNvPicPr>
            <a:picLocks noChangeAspect="1"/>
          </p:cNvPicPr>
          <p:nvPr/>
        </p:nvPicPr>
        <p:blipFill>
          <a:blip r:embed="rId5"/>
          <a:stretch>
            <a:fillRect/>
          </a:stretch>
        </p:blipFill>
        <p:spPr>
          <a:xfrm>
            <a:off x="-71950" y="-209998"/>
            <a:ext cx="4887642" cy="4105835"/>
          </a:xfrm>
          <a:prstGeom prst="rect">
            <a:avLst/>
          </a:prstGeom>
        </p:spPr>
      </p:pic>
      <p:sp>
        <p:nvSpPr>
          <p:cNvPr id="12" name="TextBox 11">
            <a:extLst>
              <a:ext uri="{FF2B5EF4-FFF2-40B4-BE49-F238E27FC236}">
                <a16:creationId xmlns:a16="http://schemas.microsoft.com/office/drawing/2014/main" id="{D8E7AB1A-BD94-4DD1-EE47-71207891FF4D}"/>
              </a:ext>
            </a:extLst>
          </p:cNvPr>
          <p:cNvSpPr txBox="1"/>
          <p:nvPr/>
        </p:nvSpPr>
        <p:spPr>
          <a:xfrm>
            <a:off x="12193587" y="4426449"/>
            <a:ext cx="18185362" cy="6719788"/>
          </a:xfrm>
          <a:prstGeom prst="rect">
            <a:avLst/>
          </a:prstGeom>
          <a:noFill/>
        </p:spPr>
        <p:txBody>
          <a:bodyPr wrap="square">
            <a:spAutoFit/>
          </a:bodyPr>
          <a:lstStyle/>
          <a:p>
            <a:pPr marL="285750" indent="-285750" algn="just">
              <a:spcAft>
                <a:spcPts val="4000"/>
              </a:spcAft>
              <a:buFont typeface="Wingdings" panose="05000000000000000000" pitchFamily="2" charset="2"/>
              <a:buChar char="Ø"/>
            </a:pPr>
            <a:r>
              <a:rPr lang="en-IN" sz="4400" b="1" dirty="0">
                <a:solidFill>
                  <a:schemeClr val="tx1">
                    <a:lumMod val="95000"/>
                    <a:lumOff val="5000"/>
                  </a:schemeClr>
                </a:solidFill>
                <a:latin typeface="Times New Roman" panose="02020603050405020304" pitchFamily="18" charset="0"/>
                <a:ea typeface="Times New Roman" panose="02020603050405020304" pitchFamily="18" charset="0"/>
              </a:rPr>
              <a:t>User Centric Scope document</a:t>
            </a:r>
          </a:p>
          <a:p>
            <a:pPr marL="285750" indent="-285750" algn="just">
              <a:spcAft>
                <a:spcPts val="4000"/>
              </a:spcAft>
              <a:buFont typeface="Wingdings" panose="05000000000000000000" pitchFamily="2" charset="2"/>
              <a:buChar char="Ø"/>
            </a:pPr>
            <a:r>
              <a:rPr lang="en-IN" sz="4400" b="1" dirty="0">
                <a:solidFill>
                  <a:schemeClr val="tx1">
                    <a:lumMod val="95000"/>
                    <a:lumOff val="5000"/>
                  </a:schemeClr>
                </a:solidFill>
                <a:latin typeface="Times New Roman" panose="02020603050405020304" pitchFamily="18" charset="0"/>
                <a:ea typeface="Times New Roman" panose="02020603050405020304" pitchFamily="18" charset="0"/>
              </a:rPr>
              <a:t>Card sorting</a:t>
            </a:r>
          </a:p>
          <a:p>
            <a:pPr marL="285750" indent="-285750" algn="just">
              <a:spcAft>
                <a:spcPts val="4000"/>
              </a:spcAft>
              <a:buFont typeface="Wingdings" panose="05000000000000000000" pitchFamily="2" charset="2"/>
              <a:buChar char="Ø"/>
            </a:pPr>
            <a:r>
              <a:rPr lang="en-IN" sz="4400" b="1" dirty="0">
                <a:solidFill>
                  <a:schemeClr val="tx1">
                    <a:lumMod val="95000"/>
                    <a:lumOff val="5000"/>
                  </a:schemeClr>
                </a:solidFill>
                <a:latin typeface="Times New Roman" panose="02020603050405020304" pitchFamily="18" charset="0"/>
                <a:ea typeface="Times New Roman" panose="02020603050405020304" pitchFamily="18" charset="0"/>
              </a:rPr>
              <a:t>User  Flow</a:t>
            </a:r>
          </a:p>
          <a:p>
            <a:pPr marL="285750" indent="-285750" algn="just">
              <a:spcAft>
                <a:spcPts val="4000"/>
              </a:spcAft>
              <a:buFont typeface="Wingdings" panose="05000000000000000000" pitchFamily="2" charset="2"/>
              <a:buChar char="Ø"/>
            </a:pPr>
            <a:r>
              <a:rPr lang="en-IN" sz="4400" b="1" dirty="0">
                <a:solidFill>
                  <a:schemeClr val="tx1">
                    <a:lumMod val="95000"/>
                    <a:lumOff val="5000"/>
                  </a:schemeClr>
                </a:solidFill>
                <a:latin typeface="Times New Roman" panose="02020603050405020304" pitchFamily="18" charset="0"/>
                <a:ea typeface="Times New Roman" panose="02020603050405020304" pitchFamily="18" charset="0"/>
              </a:rPr>
              <a:t>wireframes</a:t>
            </a:r>
          </a:p>
          <a:p>
            <a:pPr marL="285750" indent="-285750" algn="just">
              <a:spcAft>
                <a:spcPts val="4000"/>
              </a:spcAft>
              <a:buFont typeface="Wingdings" panose="05000000000000000000" pitchFamily="2" charset="2"/>
              <a:buChar char="Ø"/>
            </a:pPr>
            <a:r>
              <a:rPr lang="en-US" sz="4400" b="1" dirty="0">
                <a:solidFill>
                  <a:schemeClr val="tx1">
                    <a:lumMod val="95000"/>
                    <a:lumOff val="5000"/>
                  </a:schemeClr>
                </a:solidFill>
                <a:latin typeface="Times New Roman" panose="02020603050405020304" pitchFamily="18" charset="0"/>
                <a:ea typeface="Times New Roman" panose="02020603050405020304" pitchFamily="18" charset="0"/>
              </a:rPr>
              <a:t>Prototype </a:t>
            </a:r>
            <a:endParaRPr lang="en-IN" sz="4400" b="1" dirty="0">
              <a:solidFill>
                <a:schemeClr val="tx1">
                  <a:lumMod val="95000"/>
                  <a:lumOff val="5000"/>
                </a:schemeClr>
              </a:solidFill>
              <a:latin typeface="Times New Roman" panose="02020603050405020304" pitchFamily="18" charset="0"/>
              <a:ea typeface="Times New Roman" panose="02020603050405020304" pitchFamily="18" charset="0"/>
            </a:endParaRPr>
          </a:p>
          <a:p>
            <a:pPr marL="285750" indent="-285750" algn="just">
              <a:spcAft>
                <a:spcPts val="4000"/>
              </a:spcAft>
              <a:buFont typeface="Wingdings" panose="05000000000000000000" pitchFamily="2" charset="2"/>
              <a:buChar char="Ø"/>
            </a:pPr>
            <a:r>
              <a:rPr lang="en-IN" sz="4400" b="1" dirty="0">
                <a:solidFill>
                  <a:schemeClr val="tx1">
                    <a:lumMod val="95000"/>
                    <a:lumOff val="5000"/>
                  </a:schemeClr>
                </a:solidFill>
                <a:latin typeface="Times New Roman" panose="02020603050405020304" pitchFamily="18" charset="0"/>
                <a:ea typeface="Times New Roman" panose="02020603050405020304" pitchFamily="18" charset="0"/>
              </a:rPr>
              <a:t>UI designing</a:t>
            </a:r>
            <a:endParaRPr lang="en-US" sz="4400" b="1" dirty="0">
              <a:solidFill>
                <a:schemeClr val="tx1">
                  <a:lumMod val="95000"/>
                  <a:lumOff val="5000"/>
                </a:schemeClr>
              </a:solidFill>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afterEffect">
                                  <p:stCondLst>
                                    <p:cond delay="0"/>
                                  </p:stCondLst>
                                  <p:childTnLst>
                                    <p:animMotion origin="layout" path="M 1.89038E-6 -2.77778E-6 L 0.24547 -2.77778E-6 C 0.35555 -2.77778E-6 0.49108 0.27952 0.49108 0.50648 L 0.49108 1.01285 " pathEditMode="relative" rAng="0" ptsTypes="AAAA">
                                      <p:cBhvr>
                                        <p:cTn id="6" dur="2000" fill="hold"/>
                                        <p:tgtEl>
                                          <p:spTgt spid="2"/>
                                        </p:tgtEl>
                                        <p:attrNameLst>
                                          <p:attrName>ppt_x</p:attrName>
                                          <p:attrName>ppt_y</p:attrName>
                                        </p:attrNameLst>
                                      </p:cBhvr>
                                      <p:rCtr x="24554" y="50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3">
    <p:bg>
      <p:bgPr>
        <a:solidFill>
          <a:srgbClr val="E6DCCF"/>
        </a:solidFill>
        <a:effectLst/>
      </p:bgPr>
    </p:bg>
    <p:spTree>
      <p:nvGrpSpPr>
        <p:cNvPr id="1" name=""/>
        <p:cNvGrpSpPr/>
        <p:nvPr/>
      </p:nvGrpSpPr>
      <p:grpSpPr>
        <a:xfrm>
          <a:off x="0" y="0"/>
          <a:ext cx="0" cy="0"/>
          <a:chOff x="0" y="0"/>
          <a:chExt cx="0" cy="0"/>
        </a:xfrm>
      </p:grpSpPr>
      <p:sp>
        <p:nvSpPr>
          <p:cNvPr id="3" name="Shape 1"/>
          <p:cNvSpPr/>
          <p:nvPr/>
        </p:nvSpPr>
        <p:spPr>
          <a:xfrm>
            <a:off x="7112889" y="1473200"/>
            <a:ext cx="7874984" cy="2641600"/>
          </a:xfrm>
          <a:prstGeom prst="rect">
            <a:avLst/>
          </a:prstGeom>
          <a:noFill/>
          <a:ln/>
        </p:spPr>
        <p:txBody>
          <a:bodyPr/>
          <a:lstStyle/>
          <a:p>
            <a:endParaRPr lang="en-IN"/>
          </a:p>
        </p:txBody>
      </p:sp>
      <p:sp>
        <p:nvSpPr>
          <p:cNvPr id="15" name="Shape 2"/>
          <p:cNvSpPr/>
          <p:nvPr/>
        </p:nvSpPr>
        <p:spPr>
          <a:xfrm>
            <a:off x="7112889" y="2895600"/>
            <a:ext cx="7874984" cy="1219200"/>
          </a:xfrm>
          <a:prstGeom prst="rect">
            <a:avLst/>
          </a:prstGeom>
          <a:noFill/>
          <a:ln/>
        </p:spPr>
        <p:txBody>
          <a:bodyPr/>
          <a:lstStyle/>
          <a:p>
            <a:endParaRPr lang="en-IN"/>
          </a:p>
        </p:txBody>
      </p:sp>
      <p:sp>
        <p:nvSpPr>
          <p:cNvPr id="16" name="Text 3"/>
          <p:cNvSpPr/>
          <p:nvPr/>
        </p:nvSpPr>
        <p:spPr>
          <a:xfrm>
            <a:off x="-725803" y="5685418"/>
            <a:ext cx="5191856" cy="1324827"/>
          </a:xfrm>
          <a:prstGeom prst="rect">
            <a:avLst/>
          </a:prstGeom>
          <a:noFill/>
          <a:ln/>
        </p:spPr>
        <p:txBody>
          <a:bodyPr wrap="square" lIns="0" tIns="0" rIns="0" bIns="0" rtlCol="0" anchor="t"/>
          <a:lstStyle/>
          <a:p>
            <a:pPr algn="ctr"/>
            <a:r>
              <a:rPr lang="en-US" sz="5400" dirty="0"/>
              <a:t>Till User flow completed</a:t>
            </a:r>
          </a:p>
        </p:txBody>
      </p:sp>
      <p:sp>
        <p:nvSpPr>
          <p:cNvPr id="17" name="Text 4"/>
          <p:cNvSpPr/>
          <p:nvPr/>
        </p:nvSpPr>
        <p:spPr>
          <a:xfrm>
            <a:off x="7045147" y="3644900"/>
            <a:ext cx="8010468" cy="605367"/>
          </a:xfrm>
          <a:prstGeom prst="rect">
            <a:avLst/>
          </a:prstGeom>
          <a:noFill/>
          <a:ln/>
        </p:spPr>
        <p:txBody>
          <a:bodyPr wrap="square" lIns="0" tIns="0" rIns="0" bIns="0" rtlCol="0" anchor="t"/>
          <a:lstStyle/>
          <a:p>
            <a:pPr algn="ctr">
              <a:spcAft>
                <a:spcPts val="4000"/>
              </a:spcAft>
            </a:pPr>
            <a:endParaRPr lang="en-US" sz="3200" dirty="0"/>
          </a:p>
        </p:txBody>
      </p:sp>
      <p:sp>
        <p:nvSpPr>
          <p:cNvPr id="18" name="Shape 5"/>
          <p:cNvSpPr/>
          <p:nvPr/>
        </p:nvSpPr>
        <p:spPr>
          <a:xfrm>
            <a:off x="15191099" y="1473200"/>
            <a:ext cx="7874984" cy="2641600"/>
          </a:xfrm>
          <a:prstGeom prst="rect">
            <a:avLst/>
          </a:prstGeom>
          <a:noFill/>
          <a:ln/>
        </p:spPr>
        <p:txBody>
          <a:bodyPr/>
          <a:lstStyle/>
          <a:p>
            <a:endParaRPr lang="en-IN"/>
          </a:p>
        </p:txBody>
      </p:sp>
      <p:grpSp>
        <p:nvGrpSpPr>
          <p:cNvPr id="98" name="Group 97">
            <a:extLst>
              <a:ext uri="{FF2B5EF4-FFF2-40B4-BE49-F238E27FC236}">
                <a16:creationId xmlns:a16="http://schemas.microsoft.com/office/drawing/2014/main" id="{51559607-C914-9C1A-1FC9-86B027CC1D0E}"/>
              </a:ext>
            </a:extLst>
          </p:cNvPr>
          <p:cNvGrpSpPr/>
          <p:nvPr/>
        </p:nvGrpSpPr>
        <p:grpSpPr>
          <a:xfrm>
            <a:off x="234055" y="4135391"/>
            <a:ext cx="1389533" cy="1117600"/>
            <a:chOff x="10355615" y="5232400"/>
            <a:chExt cx="1389533" cy="1117600"/>
          </a:xfrm>
        </p:grpSpPr>
        <p:pic>
          <p:nvPicPr>
            <p:cNvPr id="29" name="Image 17" descr="preencoded.png"/>
            <p:cNvPicPr>
              <a:picLocks noChangeAspect="1"/>
            </p:cNvPicPr>
            <p:nvPr/>
          </p:nvPicPr>
          <p:blipFill>
            <a:blip r:embed="rId3"/>
            <a:stretch>
              <a:fillRect/>
            </a:stretch>
          </p:blipFill>
          <p:spPr>
            <a:xfrm>
              <a:off x="10994603" y="6156604"/>
              <a:ext cx="154786" cy="193396"/>
            </a:xfrm>
            <a:prstGeom prst="rect">
              <a:avLst/>
            </a:prstGeom>
          </p:spPr>
        </p:pic>
        <p:pic>
          <p:nvPicPr>
            <p:cNvPr id="30" name="Image 18" descr="preencoded.png"/>
            <p:cNvPicPr>
              <a:picLocks noChangeAspect="1"/>
            </p:cNvPicPr>
            <p:nvPr/>
          </p:nvPicPr>
          <p:blipFill>
            <a:blip r:embed="rId4"/>
            <a:stretch>
              <a:fillRect/>
            </a:stretch>
          </p:blipFill>
          <p:spPr>
            <a:xfrm>
              <a:off x="10994800" y="6156598"/>
              <a:ext cx="151662" cy="85539"/>
            </a:xfrm>
            <a:prstGeom prst="rect">
              <a:avLst/>
            </a:prstGeom>
          </p:spPr>
        </p:pic>
        <p:pic>
          <p:nvPicPr>
            <p:cNvPr id="31" name="Image 19" descr="preencoded.png"/>
            <p:cNvPicPr>
              <a:picLocks noChangeAspect="1"/>
            </p:cNvPicPr>
            <p:nvPr/>
          </p:nvPicPr>
          <p:blipFill>
            <a:blip r:embed="rId5"/>
            <a:stretch>
              <a:fillRect/>
            </a:stretch>
          </p:blipFill>
          <p:spPr>
            <a:xfrm>
              <a:off x="10979237" y="6136528"/>
              <a:ext cx="186194" cy="157473"/>
            </a:xfrm>
            <a:prstGeom prst="rect">
              <a:avLst/>
            </a:prstGeom>
          </p:spPr>
        </p:pic>
        <p:pic>
          <p:nvPicPr>
            <p:cNvPr id="32" name="Image 20" descr="preencoded.png"/>
            <p:cNvPicPr>
              <a:picLocks noChangeAspect="1"/>
            </p:cNvPicPr>
            <p:nvPr/>
          </p:nvPicPr>
          <p:blipFill>
            <a:blip r:embed="rId6"/>
            <a:stretch>
              <a:fillRect/>
            </a:stretch>
          </p:blipFill>
          <p:spPr>
            <a:xfrm>
              <a:off x="10393090" y="5556926"/>
              <a:ext cx="476439" cy="505399"/>
            </a:xfrm>
            <a:prstGeom prst="rect">
              <a:avLst/>
            </a:prstGeom>
          </p:spPr>
        </p:pic>
        <p:pic>
          <p:nvPicPr>
            <p:cNvPr id="33" name="Image 21" descr="preencoded.png"/>
            <p:cNvPicPr>
              <a:picLocks noChangeAspect="1"/>
            </p:cNvPicPr>
            <p:nvPr/>
          </p:nvPicPr>
          <p:blipFill>
            <a:blip r:embed="rId7"/>
            <a:stretch>
              <a:fillRect/>
            </a:stretch>
          </p:blipFill>
          <p:spPr>
            <a:xfrm>
              <a:off x="10399100" y="5560411"/>
              <a:ext cx="454958" cy="251380"/>
            </a:xfrm>
            <a:prstGeom prst="rect">
              <a:avLst/>
            </a:prstGeom>
          </p:spPr>
        </p:pic>
        <p:pic>
          <p:nvPicPr>
            <p:cNvPr id="34" name="Image 22" descr="preencoded.png"/>
            <p:cNvPicPr>
              <a:picLocks noChangeAspect="1"/>
            </p:cNvPicPr>
            <p:nvPr/>
          </p:nvPicPr>
          <p:blipFill>
            <a:blip r:embed="rId8"/>
            <a:stretch>
              <a:fillRect/>
            </a:stretch>
          </p:blipFill>
          <p:spPr>
            <a:xfrm>
              <a:off x="10355615" y="5524764"/>
              <a:ext cx="528534" cy="290866"/>
            </a:xfrm>
            <a:prstGeom prst="rect">
              <a:avLst/>
            </a:prstGeom>
          </p:spPr>
        </p:pic>
        <p:pic>
          <p:nvPicPr>
            <p:cNvPr id="35" name="Image 23" descr="preencoded.png"/>
            <p:cNvPicPr>
              <a:picLocks noChangeAspect="1"/>
            </p:cNvPicPr>
            <p:nvPr/>
          </p:nvPicPr>
          <p:blipFill>
            <a:blip r:embed="rId9"/>
            <a:stretch>
              <a:fillRect/>
            </a:stretch>
          </p:blipFill>
          <p:spPr>
            <a:xfrm>
              <a:off x="10455081" y="5680441"/>
              <a:ext cx="338180" cy="353247"/>
            </a:xfrm>
            <a:prstGeom prst="rect">
              <a:avLst/>
            </a:prstGeom>
          </p:spPr>
        </p:pic>
        <p:pic>
          <p:nvPicPr>
            <p:cNvPr id="36" name="Image 24" descr="preencoded.png"/>
            <p:cNvPicPr>
              <a:picLocks noChangeAspect="1"/>
            </p:cNvPicPr>
            <p:nvPr/>
          </p:nvPicPr>
          <p:blipFill>
            <a:blip r:embed="rId10"/>
            <a:stretch>
              <a:fillRect/>
            </a:stretch>
          </p:blipFill>
          <p:spPr>
            <a:xfrm>
              <a:off x="10481780" y="6006281"/>
              <a:ext cx="264330" cy="72867"/>
            </a:xfrm>
            <a:prstGeom prst="rect">
              <a:avLst/>
            </a:prstGeom>
          </p:spPr>
        </p:pic>
        <p:pic>
          <p:nvPicPr>
            <p:cNvPr id="37" name="Image 25" descr="preencoded.png"/>
            <p:cNvPicPr>
              <a:picLocks noChangeAspect="1"/>
            </p:cNvPicPr>
            <p:nvPr/>
          </p:nvPicPr>
          <p:blipFill>
            <a:blip r:embed="rId11"/>
            <a:stretch>
              <a:fillRect/>
            </a:stretch>
          </p:blipFill>
          <p:spPr>
            <a:xfrm>
              <a:off x="10406787" y="5491621"/>
              <a:ext cx="432611" cy="115990"/>
            </a:xfrm>
            <a:prstGeom prst="rect">
              <a:avLst/>
            </a:prstGeom>
          </p:spPr>
        </p:pic>
        <p:pic>
          <p:nvPicPr>
            <p:cNvPr id="38" name="Image 26" descr="preencoded.png"/>
            <p:cNvPicPr>
              <a:picLocks noChangeAspect="1"/>
            </p:cNvPicPr>
            <p:nvPr/>
          </p:nvPicPr>
          <p:blipFill>
            <a:blip r:embed="rId12"/>
            <a:stretch>
              <a:fillRect/>
            </a:stretch>
          </p:blipFill>
          <p:spPr>
            <a:xfrm>
              <a:off x="11261965" y="5600805"/>
              <a:ext cx="462562" cy="471388"/>
            </a:xfrm>
            <a:prstGeom prst="rect">
              <a:avLst/>
            </a:prstGeom>
          </p:spPr>
        </p:pic>
        <p:pic>
          <p:nvPicPr>
            <p:cNvPr id="39" name="Image 27" descr="preencoded.png"/>
            <p:cNvPicPr>
              <a:picLocks noChangeAspect="1"/>
            </p:cNvPicPr>
            <p:nvPr/>
          </p:nvPicPr>
          <p:blipFill>
            <a:blip r:embed="rId13"/>
            <a:stretch>
              <a:fillRect/>
            </a:stretch>
          </p:blipFill>
          <p:spPr>
            <a:xfrm>
              <a:off x="11258007" y="5584803"/>
              <a:ext cx="460716" cy="248537"/>
            </a:xfrm>
            <a:prstGeom prst="rect">
              <a:avLst/>
            </a:prstGeom>
          </p:spPr>
        </p:pic>
        <p:pic>
          <p:nvPicPr>
            <p:cNvPr id="40" name="Image 28" descr="preencoded.png"/>
            <p:cNvPicPr>
              <a:picLocks noChangeAspect="1"/>
            </p:cNvPicPr>
            <p:nvPr/>
          </p:nvPicPr>
          <p:blipFill>
            <a:blip r:embed="rId14"/>
            <a:stretch>
              <a:fillRect/>
            </a:stretch>
          </p:blipFill>
          <p:spPr>
            <a:xfrm>
              <a:off x="11225385" y="5554895"/>
              <a:ext cx="519763" cy="315975"/>
            </a:xfrm>
            <a:prstGeom prst="rect">
              <a:avLst/>
            </a:prstGeom>
          </p:spPr>
        </p:pic>
        <p:pic>
          <p:nvPicPr>
            <p:cNvPr id="41" name="Image 29" descr="preencoded.png"/>
            <p:cNvPicPr>
              <a:picLocks noChangeAspect="1"/>
            </p:cNvPicPr>
            <p:nvPr/>
          </p:nvPicPr>
          <p:blipFill>
            <a:blip r:embed="rId15"/>
            <a:stretch>
              <a:fillRect/>
            </a:stretch>
          </p:blipFill>
          <p:spPr>
            <a:xfrm>
              <a:off x="11315274" y="5699035"/>
              <a:ext cx="338180" cy="353247"/>
            </a:xfrm>
            <a:prstGeom prst="rect">
              <a:avLst/>
            </a:prstGeom>
          </p:spPr>
        </p:pic>
        <p:pic>
          <p:nvPicPr>
            <p:cNvPr id="42" name="Image 30" descr="preencoded.png"/>
            <p:cNvPicPr>
              <a:picLocks noChangeAspect="1"/>
            </p:cNvPicPr>
            <p:nvPr/>
          </p:nvPicPr>
          <p:blipFill>
            <a:blip r:embed="rId16"/>
            <a:stretch>
              <a:fillRect/>
            </a:stretch>
          </p:blipFill>
          <p:spPr>
            <a:xfrm>
              <a:off x="11323128" y="6007317"/>
              <a:ext cx="314122" cy="84531"/>
            </a:xfrm>
            <a:prstGeom prst="rect">
              <a:avLst/>
            </a:prstGeom>
          </p:spPr>
        </p:pic>
        <p:pic>
          <p:nvPicPr>
            <p:cNvPr id="43" name="Image 31" descr="preencoded.png"/>
            <p:cNvPicPr>
              <a:picLocks noChangeAspect="1"/>
            </p:cNvPicPr>
            <p:nvPr/>
          </p:nvPicPr>
          <p:blipFill>
            <a:blip r:embed="rId17"/>
            <a:stretch>
              <a:fillRect/>
            </a:stretch>
          </p:blipFill>
          <p:spPr>
            <a:xfrm>
              <a:off x="11277942" y="5527408"/>
              <a:ext cx="408412" cy="109076"/>
            </a:xfrm>
            <a:prstGeom prst="rect">
              <a:avLst/>
            </a:prstGeom>
          </p:spPr>
        </p:pic>
        <p:pic>
          <p:nvPicPr>
            <p:cNvPr id="44" name="Image 32" descr="preencoded.png"/>
            <p:cNvPicPr>
              <a:picLocks noChangeAspect="1"/>
            </p:cNvPicPr>
            <p:nvPr/>
          </p:nvPicPr>
          <p:blipFill>
            <a:blip r:embed="rId18"/>
            <a:stretch>
              <a:fillRect/>
            </a:stretch>
          </p:blipFill>
          <p:spPr>
            <a:xfrm>
              <a:off x="11259557" y="5232400"/>
              <a:ext cx="456986" cy="146844"/>
            </a:xfrm>
            <a:prstGeom prst="rect">
              <a:avLst/>
            </a:prstGeom>
          </p:spPr>
        </p:pic>
        <p:pic>
          <p:nvPicPr>
            <p:cNvPr id="45" name="Image 33" descr="preencoded.png"/>
            <p:cNvPicPr>
              <a:picLocks noChangeAspect="1"/>
            </p:cNvPicPr>
            <p:nvPr/>
          </p:nvPicPr>
          <p:blipFill>
            <a:blip r:embed="rId19"/>
            <a:stretch>
              <a:fillRect/>
            </a:stretch>
          </p:blipFill>
          <p:spPr>
            <a:xfrm>
              <a:off x="10388109" y="5234329"/>
              <a:ext cx="464640" cy="130246"/>
            </a:xfrm>
            <a:prstGeom prst="rect">
              <a:avLst/>
            </a:prstGeom>
          </p:spPr>
        </p:pic>
      </p:grpSp>
      <p:sp>
        <p:nvSpPr>
          <p:cNvPr id="49" name="TextBox 48">
            <a:extLst>
              <a:ext uri="{FF2B5EF4-FFF2-40B4-BE49-F238E27FC236}">
                <a16:creationId xmlns:a16="http://schemas.microsoft.com/office/drawing/2014/main" id="{348FD870-CCF3-C5BF-E500-29D687457AE4}"/>
              </a:ext>
            </a:extLst>
          </p:cNvPr>
          <p:cNvSpPr txBox="1"/>
          <p:nvPr/>
        </p:nvSpPr>
        <p:spPr>
          <a:xfrm>
            <a:off x="9185085" y="39303"/>
            <a:ext cx="9378934" cy="1323439"/>
          </a:xfrm>
          <a:prstGeom prst="rect">
            <a:avLst/>
          </a:prstGeom>
          <a:noFill/>
        </p:spPr>
        <p:txBody>
          <a:bodyPr wrap="square" rtlCol="0">
            <a:spAutoFit/>
          </a:bodyPr>
          <a:lstStyle/>
          <a:p>
            <a:r>
              <a:rPr lang="en-IN" sz="8000" dirty="0">
                <a:latin typeface="American Pride" panose="02000500000000000000" pitchFamily="2" charset="0"/>
              </a:rPr>
              <a:t>My Progress So Far</a:t>
            </a:r>
          </a:p>
        </p:txBody>
      </p:sp>
      <p:pic>
        <p:nvPicPr>
          <p:cNvPr id="113" name="Picture 112">
            <a:extLst>
              <a:ext uri="{FF2B5EF4-FFF2-40B4-BE49-F238E27FC236}">
                <a16:creationId xmlns:a16="http://schemas.microsoft.com/office/drawing/2014/main" id="{DF690E93-347C-538C-D10C-B75DEA70C5D7}"/>
              </a:ext>
            </a:extLst>
          </p:cNvPr>
          <p:cNvPicPr>
            <a:picLocks noChangeAspect="1"/>
          </p:cNvPicPr>
          <p:nvPr/>
        </p:nvPicPr>
        <p:blipFill>
          <a:blip r:embed="rId20"/>
          <a:stretch>
            <a:fillRect/>
          </a:stretch>
        </p:blipFill>
        <p:spPr>
          <a:xfrm>
            <a:off x="9610345" y="1303467"/>
            <a:ext cx="15115778" cy="6182289"/>
          </a:xfrm>
          <a:prstGeom prst="rect">
            <a:avLst/>
          </a:prstGeom>
        </p:spPr>
      </p:pic>
      <p:sp>
        <p:nvSpPr>
          <p:cNvPr id="114" name="TextBox 113">
            <a:extLst>
              <a:ext uri="{FF2B5EF4-FFF2-40B4-BE49-F238E27FC236}">
                <a16:creationId xmlns:a16="http://schemas.microsoft.com/office/drawing/2014/main" id="{2F0E51D4-66D7-9F5D-70BD-D0570D4A463E}"/>
              </a:ext>
            </a:extLst>
          </p:cNvPr>
          <p:cNvSpPr txBox="1"/>
          <p:nvPr/>
        </p:nvSpPr>
        <p:spPr>
          <a:xfrm>
            <a:off x="19128591" y="8175269"/>
            <a:ext cx="3015505" cy="707886"/>
          </a:xfrm>
          <a:prstGeom prst="rect">
            <a:avLst/>
          </a:prstGeom>
          <a:noFill/>
        </p:spPr>
        <p:txBody>
          <a:bodyPr wrap="none" rtlCol="0">
            <a:spAutoFit/>
          </a:bodyPr>
          <a:lstStyle/>
          <a:p>
            <a:r>
              <a:rPr lang="en-US" sz="4000" dirty="0"/>
              <a:t>User Journey </a:t>
            </a:r>
            <a:endParaRPr lang="en-IN" sz="4000" dirty="0"/>
          </a:p>
        </p:txBody>
      </p:sp>
      <p:pic>
        <p:nvPicPr>
          <p:cNvPr id="116" name="Picture 115">
            <a:extLst>
              <a:ext uri="{FF2B5EF4-FFF2-40B4-BE49-F238E27FC236}">
                <a16:creationId xmlns:a16="http://schemas.microsoft.com/office/drawing/2014/main" id="{1C73DEA5-B803-9DBC-83B4-E421CF7C97D2}"/>
              </a:ext>
            </a:extLst>
          </p:cNvPr>
          <p:cNvPicPr>
            <a:picLocks noChangeAspect="1"/>
          </p:cNvPicPr>
          <p:nvPr/>
        </p:nvPicPr>
        <p:blipFill>
          <a:blip r:embed="rId21"/>
          <a:stretch>
            <a:fillRect/>
          </a:stretch>
        </p:blipFill>
        <p:spPr>
          <a:xfrm>
            <a:off x="671701" y="8452553"/>
            <a:ext cx="10767993" cy="4930567"/>
          </a:xfrm>
          <a:prstGeom prst="rect">
            <a:avLst/>
          </a:prstGeom>
        </p:spPr>
      </p:pic>
      <p:sp>
        <p:nvSpPr>
          <p:cNvPr id="117" name="TextBox 116">
            <a:extLst>
              <a:ext uri="{FF2B5EF4-FFF2-40B4-BE49-F238E27FC236}">
                <a16:creationId xmlns:a16="http://schemas.microsoft.com/office/drawing/2014/main" id="{2E5455A7-9DA8-8F15-4532-1061499EADAD}"/>
              </a:ext>
            </a:extLst>
          </p:cNvPr>
          <p:cNvSpPr txBox="1"/>
          <p:nvPr/>
        </p:nvSpPr>
        <p:spPr>
          <a:xfrm>
            <a:off x="11698637" y="10917836"/>
            <a:ext cx="12688538" cy="707886"/>
          </a:xfrm>
          <a:prstGeom prst="rect">
            <a:avLst/>
          </a:prstGeom>
          <a:noFill/>
        </p:spPr>
        <p:txBody>
          <a:bodyPr wrap="none" rtlCol="0">
            <a:spAutoFit/>
          </a:bodyPr>
          <a:lstStyle/>
          <a:p>
            <a:r>
              <a:rPr lang="en-US" sz="4000" dirty="0"/>
              <a:t>EMPATHY MAPPING-(SAYS, DOES,THINK,FEELS STATEMENTS)</a:t>
            </a:r>
            <a:endParaRPr lang="en-IN" sz="4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1614</TotalTime>
  <Words>826</Words>
  <Application>Microsoft Office PowerPoint</Application>
  <PresentationFormat>Custom</PresentationFormat>
  <Paragraphs>145</Paragraphs>
  <Slides>19</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American Pride</vt:lpstr>
      <vt:lpstr>Arial</vt:lpstr>
      <vt:lpstr>Arial MT</vt:lpstr>
      <vt:lpstr>Calibri</vt:lpstr>
      <vt:lpstr>Comic Neue Regular</vt:lpstr>
      <vt:lpstr>Georgia</vt:lpstr>
      <vt:lpstr>Helvetica Neue</vt:lpstr>
      <vt:lpstr>Poppins</vt:lpstr>
      <vt:lpstr>Roboto</vt:lpstr>
      <vt:lpstr>Times New Roman</vt:lpstr>
      <vt:lpstr>Trebuchet MS</vt:lpstr>
      <vt:lpstr>Wingdings</vt:lpstr>
      <vt:lpstr>Office Theme</vt:lpstr>
      <vt:lpstr>PowerPoint Presentation</vt:lpstr>
      <vt:lpstr>PowerPoint Presentation</vt:lpstr>
      <vt:lpstr>Manager supervising the internship project:</vt:lpstr>
      <vt:lpstr>PowerPoint Presentation</vt:lpstr>
      <vt:lpstr>PowerPoint Presentation</vt:lpstr>
      <vt:lpstr>PowerPoint Presentation</vt:lpstr>
      <vt:lpstr> Design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uday</dc:creator>
  <cp:lastModifiedBy>Katankur Uday Kumar</cp:lastModifiedBy>
  <cp:revision>14</cp:revision>
  <dcterms:created xsi:type="dcterms:W3CDTF">2023-03-15T06:41:43Z</dcterms:created>
  <dcterms:modified xsi:type="dcterms:W3CDTF">2025-04-26T05:38:27Z</dcterms:modified>
</cp:coreProperties>
</file>